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7" r:id="rId2"/>
    <p:sldId id="264" r:id="rId3"/>
    <p:sldId id="266" r:id="rId4"/>
    <p:sldId id="267" r:id="rId5"/>
    <p:sldId id="268" r:id="rId6"/>
    <p:sldId id="270" r:id="rId7"/>
    <p:sldId id="269" r:id="rId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082" autoAdjust="0"/>
  </p:normalViewPr>
  <p:slideViewPr>
    <p:cSldViewPr>
      <p:cViewPr varScale="1">
        <p:scale>
          <a:sx n="50" d="100"/>
          <a:sy n="50" d="100"/>
        </p:scale>
        <p:origin x="60" y="336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A8D02-4E65-4CCD-8312-4AB164C6C77D}" type="datetimeFigureOut">
              <a:rPr lang="en-US"/>
              <a:t>8/14/2025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9DBA-4540-49B3-8FA9-6259387ECF9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755D9-D361-47B8-9652-3B4EA9776CE5}" type="datetimeFigureOut">
              <a:rPr lang="en-US"/>
              <a:t>8/14/2025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36274-F2B9-4C45-BBB4-0EDF4CD651A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like every quilt begins with a reason—so does every Homemaker’s journey. 💗</a:t>
            </a:r>
            <a:br>
              <a:rPr lang="en-US" dirty="0"/>
            </a:br>
            <a:r>
              <a:rPr lang="en-US" dirty="0"/>
              <a:t>Whether you're here to celebrate, remember, teach, or connect—your “why” is what stitches your story into our fabric.</a:t>
            </a:r>
          </a:p>
          <a:p>
            <a:r>
              <a:rPr lang="en-US" dirty="0"/>
              <a:t>KEHA invites you to design your personal “Sewing Plan” for the future.</a:t>
            </a:r>
            <a:br>
              <a:rPr lang="en-US" dirty="0"/>
            </a:br>
            <a:r>
              <a:rPr lang="en-US" dirty="0"/>
              <a:t>➡ What’s your purpose?</a:t>
            </a:r>
            <a:br>
              <a:rPr lang="en-US" dirty="0"/>
            </a:br>
            <a:r>
              <a:rPr lang="en-US" dirty="0"/>
              <a:t>➡ Who are you reaching?</a:t>
            </a:r>
            <a:br>
              <a:rPr lang="en-US" dirty="0"/>
            </a:br>
            <a:r>
              <a:rPr lang="en-US" dirty="0"/>
              <a:t>➡ Why does it matter?</a:t>
            </a:r>
            <a:br>
              <a:rPr lang="en-US" dirty="0"/>
            </a:br>
            <a:r>
              <a:rPr lang="en-US" dirty="0"/>
              <a:t>Join us. Share your story. Stitch your purpose into something beautiful.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36274-F2B9-4C45-BBB4-0EDF4CD651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65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quilt begins with a plan—and so does every successful KEHA project. 🎯</a:t>
            </a:r>
          </a:p>
          <a:p>
            <a:r>
              <a:rPr lang="en-US" dirty="0"/>
              <a:t>Planning is where creativity meets intention. What’s your “pattern”? A class? A community dinner? A welcome to new members?</a:t>
            </a:r>
          </a:p>
          <a:p>
            <a:r>
              <a:rPr lang="en-US" dirty="0"/>
              <a:t>🧷 Use KEHA’s Program of Work like your pattern.</a:t>
            </a:r>
            <a:br>
              <a:rPr lang="en-US" dirty="0"/>
            </a:br>
            <a:r>
              <a:rPr lang="en-US" dirty="0"/>
              <a:t>🎨 Pick your fabric—skills, volunteers, and passion.</a:t>
            </a:r>
            <a:br>
              <a:rPr lang="en-US" dirty="0"/>
            </a:br>
            <a:r>
              <a:rPr lang="en-US" dirty="0"/>
              <a:t>🧵 Cut, stitch, and make something memorable.</a:t>
            </a:r>
          </a:p>
          <a:p>
            <a:r>
              <a:rPr lang="en-US" dirty="0"/>
              <a:t>Your Sewing Plan starts now. Let’s create it—together.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36274-F2B9-4C45-BBB4-0EDF4CD651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24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time for Show &amp; Tell! 🧵✨</a:t>
            </a:r>
            <a:br>
              <a:rPr lang="en-US" dirty="0"/>
            </a:br>
            <a:r>
              <a:rPr lang="en-US" dirty="0"/>
              <a:t>When you follow your Sewing Plan, what do you get? A finished quilt—and a community impact.</a:t>
            </a:r>
          </a:p>
          <a:p>
            <a:r>
              <a:rPr lang="en-US" dirty="0"/>
              <a:t>🧶 Taught someone a new skill?</a:t>
            </a:r>
            <a:br>
              <a:rPr lang="en-US" dirty="0"/>
            </a:br>
            <a:r>
              <a:rPr lang="en-US" dirty="0"/>
              <a:t>🧺 Made care baskets?</a:t>
            </a:r>
            <a:br>
              <a:rPr lang="en-US" dirty="0"/>
            </a:br>
            <a:r>
              <a:rPr lang="en-US" dirty="0"/>
              <a:t>📸 Shared on social media or at state conference?</a:t>
            </a:r>
          </a:p>
          <a:p>
            <a:r>
              <a:rPr lang="en-US" dirty="0"/>
              <a:t>Then your quilt is done—and beautiful. Don’t forget to showcase your story, celebrate your efforts, and inspire someone else.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36274-F2B9-4C45-BBB4-0EDF4CD651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05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quilt isn’t finished yet—and it won’t be until you add your square. 🧩</a:t>
            </a:r>
            <a:br>
              <a:rPr lang="en-US" dirty="0"/>
            </a:br>
            <a:r>
              <a:rPr lang="en-US" dirty="0"/>
              <a:t>In KEHA, every member is a piece of the design. Your talents, your laugh, your ideas—they make the fabric stronger.</a:t>
            </a:r>
          </a:p>
          <a:p>
            <a:r>
              <a:rPr lang="en-US" dirty="0"/>
              <a:t>Thinking about joining? This is your sign.</a:t>
            </a:r>
            <a:br>
              <a:rPr lang="en-US" dirty="0"/>
            </a:br>
            <a:r>
              <a:rPr lang="en-US" dirty="0"/>
              <a:t>You belong here, and your square will fit just right.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36274-F2B9-4C45-BBB4-0EDF4CD651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39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F0688-4FBC-A1B5-BC41-14DF1EF2E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84FE69-497B-90F4-4F3D-B04E32FE0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4D1282-6B8C-C6FF-DBAC-FBF7C152E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Quilts last generations. So does KEHA. 🧓👩‍🦰👧</a:t>
            </a:r>
          </a:p>
          <a:p>
            <a:r>
              <a:rPr lang="en-US" dirty="0"/>
              <a:t>When you join Homemakers, you're stitching today’s dreams into tomorrow’s legacy.</a:t>
            </a:r>
            <a:br>
              <a:rPr lang="en-US" dirty="0"/>
            </a:br>
            <a:r>
              <a:rPr lang="en-US" dirty="0"/>
              <a:t>Your Sewing Plan helps build the future—one square, one event, one conversation at a time.</a:t>
            </a:r>
          </a:p>
          <a:p>
            <a:r>
              <a:rPr lang="en-US" dirty="0"/>
              <a:t>We’re not just crafting quilts—we’re crafting Kentucky’s future.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4D291-59EB-5850-8C34-09FD4BC766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36274-F2B9-4C45-BBB4-0EDF4CD651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36274-F2B9-4C45-BBB4-0EDF4CD651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75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8" name="Parallelogram 7"/>
          <p:cNvSpPr/>
          <p:nvPr userDrawn="1"/>
        </p:nvSpPr>
        <p:spPr>
          <a:xfrm>
            <a:off x="842352" y="606206"/>
            <a:ext cx="10484024" cy="5573039"/>
          </a:xfrm>
          <a:custGeom>
            <a:avLst/>
            <a:gdLst>
              <a:gd name="connsiteX0" fmla="*/ 0 w 10896600"/>
              <a:gd name="connsiteY0" fmla="*/ 5410200 h 5410200"/>
              <a:gd name="connsiteX1" fmla="*/ 1352550 w 10896600"/>
              <a:gd name="connsiteY1" fmla="*/ 0 h 5410200"/>
              <a:gd name="connsiteX2" fmla="*/ 10896600 w 10896600"/>
              <a:gd name="connsiteY2" fmla="*/ 0 h 5410200"/>
              <a:gd name="connsiteX3" fmla="*/ 9544050 w 10896600"/>
              <a:gd name="connsiteY3" fmla="*/ 5410200 h 5410200"/>
              <a:gd name="connsiteX4" fmla="*/ 0 w 10896600"/>
              <a:gd name="connsiteY4" fmla="*/ 5410200 h 5410200"/>
              <a:gd name="connsiteX0" fmla="*/ 0 w 10733762"/>
              <a:gd name="connsiteY0" fmla="*/ 5234835 h 5410200"/>
              <a:gd name="connsiteX1" fmla="*/ 1189712 w 10733762"/>
              <a:gd name="connsiteY1" fmla="*/ 0 h 5410200"/>
              <a:gd name="connsiteX2" fmla="*/ 10733762 w 10733762"/>
              <a:gd name="connsiteY2" fmla="*/ 0 h 5410200"/>
              <a:gd name="connsiteX3" fmla="*/ 9381212 w 10733762"/>
              <a:gd name="connsiteY3" fmla="*/ 5410200 h 5410200"/>
              <a:gd name="connsiteX4" fmla="*/ 0 w 10733762"/>
              <a:gd name="connsiteY4" fmla="*/ 5234835 h 5410200"/>
              <a:gd name="connsiteX0" fmla="*/ 0 w 10771340"/>
              <a:gd name="connsiteY0" fmla="*/ 5360096 h 5410200"/>
              <a:gd name="connsiteX1" fmla="*/ 1227290 w 10771340"/>
              <a:gd name="connsiteY1" fmla="*/ 0 h 5410200"/>
              <a:gd name="connsiteX2" fmla="*/ 10771340 w 10771340"/>
              <a:gd name="connsiteY2" fmla="*/ 0 h 5410200"/>
              <a:gd name="connsiteX3" fmla="*/ 9418790 w 10771340"/>
              <a:gd name="connsiteY3" fmla="*/ 5410200 h 5410200"/>
              <a:gd name="connsiteX4" fmla="*/ 0 w 10771340"/>
              <a:gd name="connsiteY4" fmla="*/ 5360096 h 5410200"/>
              <a:gd name="connsiteX0" fmla="*/ 0 w 10771340"/>
              <a:gd name="connsiteY0" fmla="*/ 5360096 h 5360096"/>
              <a:gd name="connsiteX1" fmla="*/ 1227290 w 10771340"/>
              <a:gd name="connsiteY1" fmla="*/ 0 h 5360096"/>
              <a:gd name="connsiteX2" fmla="*/ 10771340 w 10771340"/>
              <a:gd name="connsiteY2" fmla="*/ 0 h 5360096"/>
              <a:gd name="connsiteX3" fmla="*/ 9819623 w 10771340"/>
              <a:gd name="connsiteY3" fmla="*/ 5335043 h 5360096"/>
              <a:gd name="connsiteX4" fmla="*/ 0 w 10771340"/>
              <a:gd name="connsiteY4" fmla="*/ 5360096 h 5360096"/>
              <a:gd name="connsiteX0" fmla="*/ 0 w 10345455"/>
              <a:gd name="connsiteY0" fmla="*/ 5573039 h 5573039"/>
              <a:gd name="connsiteX1" fmla="*/ 1227290 w 10345455"/>
              <a:gd name="connsiteY1" fmla="*/ 212943 h 5573039"/>
              <a:gd name="connsiteX2" fmla="*/ 10345455 w 10345455"/>
              <a:gd name="connsiteY2" fmla="*/ 0 h 5573039"/>
              <a:gd name="connsiteX3" fmla="*/ 9819623 w 10345455"/>
              <a:gd name="connsiteY3" fmla="*/ 5547986 h 5573039"/>
              <a:gd name="connsiteX4" fmla="*/ 0 w 10345455"/>
              <a:gd name="connsiteY4" fmla="*/ 5573039 h 5573039"/>
              <a:gd name="connsiteX0" fmla="*/ 100469 w 10445924"/>
              <a:gd name="connsiteY0" fmla="*/ 5573039 h 5573039"/>
              <a:gd name="connsiteX1" fmla="*/ 0 w 10445924"/>
              <a:gd name="connsiteY1" fmla="*/ 250521 h 5573039"/>
              <a:gd name="connsiteX2" fmla="*/ 10445924 w 10445924"/>
              <a:gd name="connsiteY2" fmla="*/ 0 h 5573039"/>
              <a:gd name="connsiteX3" fmla="*/ 9920092 w 10445924"/>
              <a:gd name="connsiteY3" fmla="*/ 5547986 h 5573039"/>
              <a:gd name="connsiteX4" fmla="*/ 100469 w 10445924"/>
              <a:gd name="connsiteY4" fmla="*/ 5573039 h 5573039"/>
              <a:gd name="connsiteX0" fmla="*/ 376042 w 10445924"/>
              <a:gd name="connsiteY0" fmla="*/ 5435252 h 5547986"/>
              <a:gd name="connsiteX1" fmla="*/ 0 w 10445924"/>
              <a:gd name="connsiteY1" fmla="*/ 250521 h 5547986"/>
              <a:gd name="connsiteX2" fmla="*/ 10445924 w 10445924"/>
              <a:gd name="connsiteY2" fmla="*/ 0 h 5547986"/>
              <a:gd name="connsiteX3" fmla="*/ 9920092 w 10445924"/>
              <a:gd name="connsiteY3" fmla="*/ 5547986 h 5547986"/>
              <a:gd name="connsiteX4" fmla="*/ 376042 w 10445924"/>
              <a:gd name="connsiteY4" fmla="*/ 5435252 h 5547986"/>
              <a:gd name="connsiteX0" fmla="*/ 112995 w 10445924"/>
              <a:gd name="connsiteY0" fmla="*/ 5573039 h 5573039"/>
              <a:gd name="connsiteX1" fmla="*/ 0 w 10445924"/>
              <a:gd name="connsiteY1" fmla="*/ 250521 h 5573039"/>
              <a:gd name="connsiteX2" fmla="*/ 10445924 w 10445924"/>
              <a:gd name="connsiteY2" fmla="*/ 0 h 5573039"/>
              <a:gd name="connsiteX3" fmla="*/ 9920092 w 10445924"/>
              <a:gd name="connsiteY3" fmla="*/ 5547986 h 5573039"/>
              <a:gd name="connsiteX4" fmla="*/ 112995 w 10445924"/>
              <a:gd name="connsiteY4" fmla="*/ 5573039 h 5573039"/>
              <a:gd name="connsiteX0" fmla="*/ 112995 w 10464974"/>
              <a:gd name="connsiteY0" fmla="*/ 5592089 h 5592089"/>
              <a:gd name="connsiteX1" fmla="*/ 0 w 10464974"/>
              <a:gd name="connsiteY1" fmla="*/ 269571 h 5592089"/>
              <a:gd name="connsiteX2" fmla="*/ 10464974 w 10464974"/>
              <a:gd name="connsiteY2" fmla="*/ 0 h 5592089"/>
              <a:gd name="connsiteX3" fmla="*/ 9920092 w 10464974"/>
              <a:gd name="connsiteY3" fmla="*/ 5567036 h 5592089"/>
              <a:gd name="connsiteX4" fmla="*/ 112995 w 10464974"/>
              <a:gd name="connsiteY4" fmla="*/ 5592089 h 5592089"/>
              <a:gd name="connsiteX0" fmla="*/ 112995 w 10464974"/>
              <a:gd name="connsiteY0" fmla="*/ 5592089 h 5592089"/>
              <a:gd name="connsiteX1" fmla="*/ 0 w 10464974"/>
              <a:gd name="connsiteY1" fmla="*/ 269571 h 5592089"/>
              <a:gd name="connsiteX2" fmla="*/ 10464974 w 10464974"/>
              <a:gd name="connsiteY2" fmla="*/ 0 h 5592089"/>
              <a:gd name="connsiteX3" fmla="*/ 9920092 w 10464974"/>
              <a:gd name="connsiteY3" fmla="*/ 5547986 h 5592089"/>
              <a:gd name="connsiteX4" fmla="*/ 112995 w 10464974"/>
              <a:gd name="connsiteY4" fmla="*/ 5592089 h 5592089"/>
              <a:gd name="connsiteX0" fmla="*/ 112995 w 10464974"/>
              <a:gd name="connsiteY0" fmla="*/ 5573039 h 5573039"/>
              <a:gd name="connsiteX1" fmla="*/ 0 w 10464974"/>
              <a:gd name="connsiteY1" fmla="*/ 269571 h 5573039"/>
              <a:gd name="connsiteX2" fmla="*/ 10464974 w 10464974"/>
              <a:gd name="connsiteY2" fmla="*/ 0 h 5573039"/>
              <a:gd name="connsiteX3" fmla="*/ 9920092 w 10464974"/>
              <a:gd name="connsiteY3" fmla="*/ 5547986 h 5573039"/>
              <a:gd name="connsiteX4" fmla="*/ 112995 w 10464974"/>
              <a:gd name="connsiteY4" fmla="*/ 5573039 h 5573039"/>
              <a:gd name="connsiteX0" fmla="*/ 132045 w 10484024"/>
              <a:gd name="connsiteY0" fmla="*/ 5573039 h 5573039"/>
              <a:gd name="connsiteX1" fmla="*/ 0 w 10484024"/>
              <a:gd name="connsiteY1" fmla="*/ 269571 h 5573039"/>
              <a:gd name="connsiteX2" fmla="*/ 10484024 w 10484024"/>
              <a:gd name="connsiteY2" fmla="*/ 0 h 5573039"/>
              <a:gd name="connsiteX3" fmla="*/ 9939142 w 10484024"/>
              <a:gd name="connsiteY3" fmla="*/ 5547986 h 5573039"/>
              <a:gd name="connsiteX4" fmla="*/ 132045 w 10484024"/>
              <a:gd name="connsiteY4" fmla="*/ 5573039 h 557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4024" h="5573039">
                <a:moveTo>
                  <a:pt x="132045" y="5573039"/>
                </a:moveTo>
                <a:lnTo>
                  <a:pt x="0" y="269571"/>
                </a:lnTo>
                <a:lnTo>
                  <a:pt x="10484024" y="0"/>
                </a:lnTo>
                <a:lnTo>
                  <a:pt x="9939142" y="5547986"/>
                </a:lnTo>
                <a:lnTo>
                  <a:pt x="132045" y="5573039"/>
                </a:lnTo>
                <a:close/>
              </a:path>
            </a:pathLst>
          </a:custGeom>
          <a:solidFill>
            <a:schemeClr val="bg2">
              <a:lumMod val="25000"/>
              <a:alpha val="73000"/>
            </a:schemeClr>
          </a:solidFill>
          <a:ln cap="rnd">
            <a:solidFill>
              <a:schemeClr val="bg2">
                <a:lumMod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522413" y="914400"/>
            <a:ext cx="9144000" cy="3505200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1522413" y="4495800"/>
            <a:ext cx="8229600" cy="1066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9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3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2514601"/>
            <a:ext cx="9144000" cy="2819400"/>
          </a:xfrm>
        </p:spPr>
        <p:txBody>
          <a:bodyPr anchor="b">
            <a:noAutofit/>
          </a:bodyPr>
          <a:lstStyle>
            <a:lvl1pPr algn="l">
              <a:defRPr sz="66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990600"/>
            <a:ext cx="8229600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17950" y="6327648"/>
            <a:ext cx="6862462" cy="273049"/>
          </a:xfr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9012" y="6327648"/>
            <a:ext cx="1320059" cy="273049"/>
          </a:xfrm>
        </p:spPr>
        <p:txBody>
          <a:bodyPr/>
          <a:lstStyle/>
          <a:p>
            <a:fld id="{83829175-527E-46A3-863C-1BB1F163B849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33012" y="6327648"/>
            <a:ext cx="990601" cy="273049"/>
          </a:xfrm>
        </p:spPr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5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601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645152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8210" y="1828800"/>
            <a:ext cx="46482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67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212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21260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21260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3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8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611" y="838200"/>
            <a:ext cx="6172201" cy="5181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2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5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799012" y="836610"/>
            <a:ext cx="5867401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2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517950" y="6324600"/>
            <a:ext cx="6862462" cy="273049"/>
          </a:xfr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0"/>
          </p:nvPr>
        </p:nvSpPr>
        <p:spPr>
          <a:xfrm>
            <a:off x="8609012" y="6324600"/>
            <a:ext cx="1320059" cy="273049"/>
          </a:xfrm>
        </p:spPr>
        <p:txBody>
          <a:bodyPr/>
          <a:lstStyle/>
          <a:p>
            <a:fld id="{83829175-527E-46A3-863C-1BB1F163B84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133012" y="6324600"/>
            <a:ext cx="990601" cy="273049"/>
          </a:xfrm>
        </p:spPr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7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17950" y="63246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9012" y="63246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33012" y="63246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4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671" userDrawn="1">
          <p15:clr>
            <a:srgbClr val="F26B43"/>
          </p15:clr>
        </p15:guide>
        <p15:guide id="3" pos="67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sewing supplies on a table&#10;&#10;AI-generated content may be incorrect.">
            <a:extLst>
              <a:ext uri="{FF2B5EF4-FFF2-40B4-BE49-F238E27FC236}">
                <a16:creationId xmlns:a16="http://schemas.microsoft.com/office/drawing/2014/main" id="{650E43B7-F9EC-A3B6-D0DB-A2D8B2C69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A19DE96B-09EB-9180-CF36-51CC854B3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69D43A4-3FE2-3C37-55EF-81D1C59D6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 13" descr="A group of spools of thread&#10;&#10;AI-generated content may be incorrect.">
            <a:extLst>
              <a:ext uri="{FF2B5EF4-FFF2-40B4-BE49-F238E27FC236}">
                <a16:creationId xmlns:a16="http://schemas.microsoft.com/office/drawing/2014/main" id="{01106B62-2FDB-AC99-20F2-F1E69892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8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86DD7-DC25-0682-01C8-672BFF5A5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notebook and sewing supplies on a table&#10;&#10;AI-generated content may be incorrect.">
            <a:extLst>
              <a:ext uri="{FF2B5EF4-FFF2-40B4-BE49-F238E27FC236}">
                <a16:creationId xmlns:a16="http://schemas.microsoft.com/office/drawing/2014/main" id="{7AE0AEE1-1EDB-4E6C-23D4-B8056867D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3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8F3D8-2671-BABC-56B3-59F3EE06B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holding a quilt&#10;&#10;AI-generated content may be incorrect.">
            <a:extLst>
              <a:ext uri="{FF2B5EF4-FFF2-40B4-BE49-F238E27FC236}">
                <a16:creationId xmlns:a16="http://schemas.microsoft.com/office/drawing/2014/main" id="{E426ADBB-55D9-E3C5-47F0-A88289856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5C1C6-A78F-F2A8-084F-D1F9AB02C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atchwork quilt with a black frame&#10;&#10;AI-generated content may be incorrect.">
            <a:extLst>
              <a:ext uri="{FF2B5EF4-FFF2-40B4-BE49-F238E27FC236}">
                <a16:creationId xmlns:a16="http://schemas.microsoft.com/office/drawing/2014/main" id="{311A450C-0496-84CD-19C5-20AFA6F4B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3309E-B313-5EFD-6DCE-A0655AE31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eart shaped patchwork quilt&#10;&#10;AI-generated content may be incorrect.">
            <a:extLst>
              <a:ext uri="{FF2B5EF4-FFF2-40B4-BE49-F238E27FC236}">
                <a16:creationId xmlns:a16="http://schemas.microsoft.com/office/drawing/2014/main" id="{9FF3DB0E-726B-CA5D-4A73-B650EBC82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96396-D588-4BAF-10EF-18FFA89AA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sewing supplies on a table&#10;&#10;AI-generated content may be incorrect.">
            <a:extLst>
              <a:ext uri="{FF2B5EF4-FFF2-40B4-BE49-F238E27FC236}">
                <a16:creationId xmlns:a16="http://schemas.microsoft.com/office/drawing/2014/main" id="{38907490-9EFB-865A-3883-6339804D1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eometric design templat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ometric design slides.potx" id="{F67263A8-1AB1-4C27-90C5-8DFF5AB0A457}" vid="{97C8510C-5076-4DB0-83F7-452F3E0654AF}"/>
    </a:ext>
  </a:extLst>
</a:theme>
</file>

<file path=ppt/theme/theme2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Geometric design presentation</Template>
  <TotalTime>251</TotalTime>
  <Words>387</Words>
  <Application>Microsoft Office PowerPoint</Application>
  <PresentationFormat>Custom</PresentationFormat>
  <Paragraphs>20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Palatino Linotype</vt:lpstr>
      <vt:lpstr>Geometric design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Sharon Kay Fields</dc:creator>
  <cp:lastModifiedBy>Sharon Kay Fields</cp:lastModifiedBy>
  <cp:revision>14</cp:revision>
  <dcterms:created xsi:type="dcterms:W3CDTF">2025-08-01T04:47:30Z</dcterms:created>
  <dcterms:modified xsi:type="dcterms:W3CDTF">2025-08-14T11:35:37Z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74063800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