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volini" panose="03000502040302020204" pitchFamily="66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6"/>
    <a:srgbClr val="A46638"/>
    <a:srgbClr val="3F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578" autoAdjust="0"/>
    <p:restoredTop sz="79146" autoAdjust="0"/>
  </p:normalViewPr>
  <p:slideViewPr>
    <p:cSldViewPr>
      <p:cViewPr>
        <p:scale>
          <a:sx n="50" d="100"/>
          <a:sy n="50" d="100"/>
        </p:scale>
        <p:origin x="2036" y="-1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s, Alyssa M." userId="913b7c1a-126f-4a7a-9b35-17b9eb677c06" providerId="ADAL" clId="{C6BFB7F2-1EDD-4794-852E-1DDF8774A533}"/>
    <pc:docChg chg="undo custSel modSld">
      <pc:chgData name="Simms, Alyssa M." userId="913b7c1a-126f-4a7a-9b35-17b9eb677c06" providerId="ADAL" clId="{C6BFB7F2-1EDD-4794-852E-1DDF8774A533}" dt="2023-06-26T17:35:12.974" v="199" actId="20577"/>
      <pc:docMkLst>
        <pc:docMk/>
      </pc:docMkLst>
      <pc:sldChg chg="modSp mod">
        <pc:chgData name="Simms, Alyssa M." userId="913b7c1a-126f-4a7a-9b35-17b9eb677c06" providerId="ADAL" clId="{C6BFB7F2-1EDD-4794-852E-1DDF8774A533}" dt="2023-06-26T17:32:05.713" v="86" actId="20577"/>
        <pc:sldMkLst>
          <pc:docMk/>
          <pc:sldMk cId="0" sldId="257"/>
        </pc:sldMkLst>
        <pc:spChg chg="mod">
          <ac:chgData name="Simms, Alyssa M." userId="913b7c1a-126f-4a7a-9b35-17b9eb677c06" providerId="ADAL" clId="{C6BFB7F2-1EDD-4794-852E-1DDF8774A533}" dt="2023-06-26T17:32:05.713" v="86" actId="20577"/>
          <ac:spMkLst>
            <pc:docMk/>
            <pc:sldMk cId="0" sldId="257"/>
            <ac:spMk id="24" creationId="{E213E8B3-056F-ED1D-4CE7-14C9813DD91A}"/>
          </ac:spMkLst>
        </pc:spChg>
      </pc:sldChg>
      <pc:sldChg chg="modSp mod">
        <pc:chgData name="Simms, Alyssa M." userId="913b7c1a-126f-4a7a-9b35-17b9eb677c06" providerId="ADAL" clId="{C6BFB7F2-1EDD-4794-852E-1DDF8774A533}" dt="2023-06-26T17:32:14.276" v="91" actId="20577"/>
        <pc:sldMkLst>
          <pc:docMk/>
          <pc:sldMk cId="0" sldId="258"/>
        </pc:sldMkLst>
        <pc:spChg chg="mod">
          <ac:chgData name="Simms, Alyssa M." userId="913b7c1a-126f-4a7a-9b35-17b9eb677c06" providerId="ADAL" clId="{C6BFB7F2-1EDD-4794-852E-1DDF8774A533}" dt="2023-06-26T17:32:14.276" v="91" actId="20577"/>
          <ac:spMkLst>
            <pc:docMk/>
            <pc:sldMk cId="0" sldId="258"/>
            <ac:spMk id="21" creationId="{2A310196-A12F-0A6B-1421-BAF90049B0AA}"/>
          </ac:spMkLst>
        </pc:spChg>
      </pc:sldChg>
      <pc:sldChg chg="modSp mod">
        <pc:chgData name="Simms, Alyssa M." userId="913b7c1a-126f-4a7a-9b35-17b9eb677c06" providerId="ADAL" clId="{C6BFB7F2-1EDD-4794-852E-1DDF8774A533}" dt="2023-06-26T17:32:22.146" v="96" actId="20577"/>
        <pc:sldMkLst>
          <pc:docMk/>
          <pc:sldMk cId="0" sldId="259"/>
        </pc:sldMkLst>
        <pc:spChg chg="mod">
          <ac:chgData name="Simms, Alyssa M." userId="913b7c1a-126f-4a7a-9b35-17b9eb677c06" providerId="ADAL" clId="{C6BFB7F2-1EDD-4794-852E-1DDF8774A533}" dt="2023-06-26T17:32:22.146" v="96" actId="20577"/>
          <ac:spMkLst>
            <pc:docMk/>
            <pc:sldMk cId="0" sldId="259"/>
            <ac:spMk id="23" creationId="{740DD4CA-4EAB-D6F0-F19C-3F6182CA0C10}"/>
          </ac:spMkLst>
        </pc:spChg>
      </pc:sldChg>
      <pc:sldChg chg="modSp mod">
        <pc:chgData name="Simms, Alyssa M." userId="913b7c1a-126f-4a7a-9b35-17b9eb677c06" providerId="ADAL" clId="{C6BFB7F2-1EDD-4794-852E-1DDF8774A533}" dt="2023-06-26T17:32:35.274" v="103" actId="20577"/>
        <pc:sldMkLst>
          <pc:docMk/>
          <pc:sldMk cId="0" sldId="260"/>
        </pc:sldMkLst>
        <pc:spChg chg="mod">
          <ac:chgData name="Simms, Alyssa M." userId="913b7c1a-126f-4a7a-9b35-17b9eb677c06" providerId="ADAL" clId="{C6BFB7F2-1EDD-4794-852E-1DDF8774A533}" dt="2023-06-26T17:32:35.274" v="103" actId="20577"/>
          <ac:spMkLst>
            <pc:docMk/>
            <pc:sldMk cId="0" sldId="260"/>
            <ac:spMk id="23" creationId="{C1779CDD-71A2-5F5F-9C5E-8696B89284AF}"/>
          </ac:spMkLst>
        </pc:spChg>
      </pc:sldChg>
      <pc:sldChg chg="modSp mod">
        <pc:chgData name="Simms, Alyssa M." userId="913b7c1a-126f-4a7a-9b35-17b9eb677c06" providerId="ADAL" clId="{C6BFB7F2-1EDD-4794-852E-1DDF8774A533}" dt="2023-06-26T17:32:43.947" v="107" actId="20577"/>
        <pc:sldMkLst>
          <pc:docMk/>
          <pc:sldMk cId="0" sldId="261"/>
        </pc:sldMkLst>
        <pc:spChg chg="mod">
          <ac:chgData name="Simms, Alyssa M." userId="913b7c1a-126f-4a7a-9b35-17b9eb677c06" providerId="ADAL" clId="{C6BFB7F2-1EDD-4794-852E-1DDF8774A533}" dt="2023-06-26T17:32:43.947" v="107" actId="20577"/>
          <ac:spMkLst>
            <pc:docMk/>
            <pc:sldMk cId="0" sldId="261"/>
            <ac:spMk id="25" creationId="{EEAF1682-5BD2-1BDB-E8E7-2B60490A30B4}"/>
          </ac:spMkLst>
        </pc:spChg>
      </pc:sldChg>
      <pc:sldChg chg="modSp mod">
        <pc:chgData name="Simms, Alyssa M." userId="913b7c1a-126f-4a7a-9b35-17b9eb677c06" providerId="ADAL" clId="{C6BFB7F2-1EDD-4794-852E-1DDF8774A533}" dt="2023-06-26T17:32:51.603" v="112" actId="20577"/>
        <pc:sldMkLst>
          <pc:docMk/>
          <pc:sldMk cId="0" sldId="262"/>
        </pc:sldMkLst>
        <pc:spChg chg="mod">
          <ac:chgData name="Simms, Alyssa M." userId="913b7c1a-126f-4a7a-9b35-17b9eb677c06" providerId="ADAL" clId="{C6BFB7F2-1EDD-4794-852E-1DDF8774A533}" dt="2023-06-26T17:32:51.603" v="112" actId="20577"/>
          <ac:spMkLst>
            <pc:docMk/>
            <pc:sldMk cId="0" sldId="262"/>
            <ac:spMk id="25" creationId="{48A4BCD9-C5C1-D204-4F50-64AA869526F5}"/>
          </ac:spMkLst>
        </pc:spChg>
      </pc:sldChg>
      <pc:sldChg chg="modSp mod">
        <pc:chgData name="Simms, Alyssa M." userId="913b7c1a-126f-4a7a-9b35-17b9eb677c06" providerId="ADAL" clId="{C6BFB7F2-1EDD-4794-852E-1DDF8774A533}" dt="2023-06-26T17:33:00.562" v="117" actId="20577"/>
        <pc:sldMkLst>
          <pc:docMk/>
          <pc:sldMk cId="0" sldId="263"/>
        </pc:sldMkLst>
        <pc:spChg chg="mod">
          <ac:chgData name="Simms, Alyssa M." userId="913b7c1a-126f-4a7a-9b35-17b9eb677c06" providerId="ADAL" clId="{C6BFB7F2-1EDD-4794-852E-1DDF8774A533}" dt="2023-06-26T17:33:00.562" v="117" actId="20577"/>
          <ac:spMkLst>
            <pc:docMk/>
            <pc:sldMk cId="0" sldId="263"/>
            <ac:spMk id="22" creationId="{1C426B38-D0BE-E689-6F32-39DB4A0F933B}"/>
          </ac:spMkLst>
        </pc:spChg>
      </pc:sldChg>
      <pc:sldChg chg="modSp mod">
        <pc:chgData name="Simms, Alyssa M." userId="913b7c1a-126f-4a7a-9b35-17b9eb677c06" providerId="ADAL" clId="{C6BFB7F2-1EDD-4794-852E-1DDF8774A533}" dt="2023-06-26T17:33:10.603" v="122" actId="20577"/>
        <pc:sldMkLst>
          <pc:docMk/>
          <pc:sldMk cId="0" sldId="264"/>
        </pc:sldMkLst>
        <pc:spChg chg="mod">
          <ac:chgData name="Simms, Alyssa M." userId="913b7c1a-126f-4a7a-9b35-17b9eb677c06" providerId="ADAL" clId="{C6BFB7F2-1EDD-4794-852E-1DDF8774A533}" dt="2023-06-26T17:33:10.603" v="122" actId="20577"/>
          <ac:spMkLst>
            <pc:docMk/>
            <pc:sldMk cId="0" sldId="264"/>
            <ac:spMk id="24" creationId="{9A565389-929F-351E-E43F-EB3B898680F5}"/>
          </ac:spMkLst>
        </pc:spChg>
      </pc:sldChg>
      <pc:sldChg chg="modSp mod">
        <pc:chgData name="Simms, Alyssa M." userId="913b7c1a-126f-4a7a-9b35-17b9eb677c06" providerId="ADAL" clId="{C6BFB7F2-1EDD-4794-852E-1DDF8774A533}" dt="2023-06-26T17:33:19.747" v="127" actId="20577"/>
        <pc:sldMkLst>
          <pc:docMk/>
          <pc:sldMk cId="0" sldId="265"/>
        </pc:sldMkLst>
        <pc:spChg chg="mod">
          <ac:chgData name="Simms, Alyssa M." userId="913b7c1a-126f-4a7a-9b35-17b9eb677c06" providerId="ADAL" clId="{C6BFB7F2-1EDD-4794-852E-1DDF8774A533}" dt="2023-06-26T17:33:19.747" v="127" actId="20577"/>
          <ac:spMkLst>
            <pc:docMk/>
            <pc:sldMk cId="0" sldId="265"/>
            <ac:spMk id="23" creationId="{5F1B471F-7FA9-55B9-21AF-843F3DC4D872}"/>
          </ac:spMkLst>
        </pc:spChg>
      </pc:sldChg>
      <pc:sldChg chg="modSp mod">
        <pc:chgData name="Simms, Alyssa M." userId="913b7c1a-126f-4a7a-9b35-17b9eb677c06" providerId="ADAL" clId="{C6BFB7F2-1EDD-4794-852E-1DDF8774A533}" dt="2023-06-26T17:33:29.861" v="132" actId="20577"/>
        <pc:sldMkLst>
          <pc:docMk/>
          <pc:sldMk cId="1421636932" sldId="267"/>
        </pc:sldMkLst>
        <pc:spChg chg="mod">
          <ac:chgData name="Simms, Alyssa M." userId="913b7c1a-126f-4a7a-9b35-17b9eb677c06" providerId="ADAL" clId="{C6BFB7F2-1EDD-4794-852E-1DDF8774A533}" dt="2023-06-26T17:33:29.861" v="132" actId="20577"/>
          <ac:spMkLst>
            <pc:docMk/>
            <pc:sldMk cId="1421636932" sldId="267"/>
            <ac:spMk id="24" creationId="{D708C59F-5A37-D88B-391C-14297AB3C133}"/>
          </ac:spMkLst>
        </pc:spChg>
      </pc:sldChg>
      <pc:sldChg chg="modSp mod">
        <pc:chgData name="Simms, Alyssa M." userId="913b7c1a-126f-4a7a-9b35-17b9eb677c06" providerId="ADAL" clId="{C6BFB7F2-1EDD-4794-852E-1DDF8774A533}" dt="2023-06-26T17:33:44.788" v="141" actId="20577"/>
        <pc:sldMkLst>
          <pc:docMk/>
          <pc:sldMk cId="2425816310" sldId="268"/>
        </pc:sldMkLst>
        <pc:spChg chg="mod">
          <ac:chgData name="Simms, Alyssa M." userId="913b7c1a-126f-4a7a-9b35-17b9eb677c06" providerId="ADAL" clId="{C6BFB7F2-1EDD-4794-852E-1DDF8774A533}" dt="2023-06-26T17:33:44.788" v="141" actId="20577"/>
          <ac:spMkLst>
            <pc:docMk/>
            <pc:sldMk cId="2425816310" sldId="268"/>
            <ac:spMk id="21" creationId="{C4C1DFF4-8604-7942-5B58-80838B9922C3}"/>
          </ac:spMkLst>
        </pc:spChg>
      </pc:sldChg>
      <pc:sldChg chg="modSp mod">
        <pc:chgData name="Simms, Alyssa M." userId="913b7c1a-126f-4a7a-9b35-17b9eb677c06" providerId="ADAL" clId="{C6BFB7F2-1EDD-4794-852E-1DDF8774A533}" dt="2023-06-26T17:34:38.708" v="184" actId="20577"/>
        <pc:sldMkLst>
          <pc:docMk/>
          <pc:sldMk cId="2184403685" sldId="269"/>
        </pc:sldMkLst>
        <pc:spChg chg="mod">
          <ac:chgData name="Simms, Alyssa M." userId="913b7c1a-126f-4a7a-9b35-17b9eb677c06" providerId="ADAL" clId="{C6BFB7F2-1EDD-4794-852E-1DDF8774A533}" dt="2023-06-26T17:34:38.708" v="184" actId="20577"/>
          <ac:spMkLst>
            <pc:docMk/>
            <pc:sldMk cId="2184403685" sldId="269"/>
            <ac:spMk id="23" creationId="{6B5B5AAD-1637-34A6-303B-654397C6E4D3}"/>
          </ac:spMkLst>
        </pc:spChg>
      </pc:sldChg>
      <pc:sldChg chg="modSp mod">
        <pc:chgData name="Simms, Alyssa M." userId="913b7c1a-126f-4a7a-9b35-17b9eb677c06" providerId="ADAL" clId="{C6BFB7F2-1EDD-4794-852E-1DDF8774A533}" dt="2023-06-26T17:34:25.198" v="179" actId="20577"/>
        <pc:sldMkLst>
          <pc:docMk/>
          <pc:sldMk cId="2762003720" sldId="270"/>
        </pc:sldMkLst>
        <pc:spChg chg="mod">
          <ac:chgData name="Simms, Alyssa M." userId="913b7c1a-126f-4a7a-9b35-17b9eb677c06" providerId="ADAL" clId="{C6BFB7F2-1EDD-4794-852E-1DDF8774A533}" dt="2023-06-26T17:34:25.198" v="179" actId="20577"/>
          <ac:spMkLst>
            <pc:docMk/>
            <pc:sldMk cId="2762003720" sldId="270"/>
            <ac:spMk id="23" creationId="{A33249DB-EC73-8D8A-290B-7FE18A0DD0EC}"/>
          </ac:spMkLst>
        </pc:spChg>
      </pc:sldChg>
      <pc:sldChg chg="modSp mod">
        <pc:chgData name="Simms, Alyssa M." userId="913b7c1a-126f-4a7a-9b35-17b9eb677c06" providerId="ADAL" clId="{C6BFB7F2-1EDD-4794-852E-1DDF8774A533}" dt="2023-06-26T17:34:54.004" v="188" actId="20577"/>
        <pc:sldMkLst>
          <pc:docMk/>
          <pc:sldMk cId="3267669994" sldId="272"/>
        </pc:sldMkLst>
        <pc:spChg chg="mod">
          <ac:chgData name="Simms, Alyssa M." userId="913b7c1a-126f-4a7a-9b35-17b9eb677c06" providerId="ADAL" clId="{C6BFB7F2-1EDD-4794-852E-1DDF8774A533}" dt="2023-06-26T17:34:54.004" v="188" actId="20577"/>
          <ac:spMkLst>
            <pc:docMk/>
            <pc:sldMk cId="3267669994" sldId="272"/>
            <ac:spMk id="24" creationId="{42BFB325-6278-826F-9C25-D1628126890A}"/>
          </ac:spMkLst>
        </pc:spChg>
      </pc:sldChg>
      <pc:sldChg chg="modSp mod">
        <pc:chgData name="Simms, Alyssa M." userId="913b7c1a-126f-4a7a-9b35-17b9eb677c06" providerId="ADAL" clId="{C6BFB7F2-1EDD-4794-852E-1DDF8774A533}" dt="2023-06-26T17:34:59.228" v="191" actId="20577"/>
        <pc:sldMkLst>
          <pc:docMk/>
          <pc:sldMk cId="761801782" sldId="273"/>
        </pc:sldMkLst>
        <pc:spChg chg="mod">
          <ac:chgData name="Simms, Alyssa M." userId="913b7c1a-126f-4a7a-9b35-17b9eb677c06" providerId="ADAL" clId="{C6BFB7F2-1EDD-4794-852E-1DDF8774A533}" dt="2023-06-26T17:34:59.228" v="191" actId="20577"/>
          <ac:spMkLst>
            <pc:docMk/>
            <pc:sldMk cId="761801782" sldId="273"/>
            <ac:spMk id="22" creationId="{88C173EE-1336-A28F-C635-0E12D2F70376}"/>
          </ac:spMkLst>
        </pc:spChg>
      </pc:sldChg>
      <pc:sldChg chg="modSp mod">
        <pc:chgData name="Simms, Alyssa M." userId="913b7c1a-126f-4a7a-9b35-17b9eb677c06" providerId="ADAL" clId="{C6BFB7F2-1EDD-4794-852E-1DDF8774A533}" dt="2023-06-26T17:35:06.230" v="195" actId="20577"/>
        <pc:sldMkLst>
          <pc:docMk/>
          <pc:sldMk cId="2003518255" sldId="274"/>
        </pc:sldMkLst>
        <pc:spChg chg="mod">
          <ac:chgData name="Simms, Alyssa M." userId="913b7c1a-126f-4a7a-9b35-17b9eb677c06" providerId="ADAL" clId="{C6BFB7F2-1EDD-4794-852E-1DDF8774A533}" dt="2023-06-26T17:35:06.230" v="195" actId="20577"/>
          <ac:spMkLst>
            <pc:docMk/>
            <pc:sldMk cId="2003518255" sldId="274"/>
            <ac:spMk id="24" creationId="{55B11AF8-6C5D-267F-7280-F39F3D92E5A5}"/>
          </ac:spMkLst>
        </pc:spChg>
      </pc:sldChg>
      <pc:sldChg chg="modSp mod">
        <pc:chgData name="Simms, Alyssa M." userId="913b7c1a-126f-4a7a-9b35-17b9eb677c06" providerId="ADAL" clId="{C6BFB7F2-1EDD-4794-852E-1DDF8774A533}" dt="2023-06-26T17:35:12.974" v="199" actId="20577"/>
        <pc:sldMkLst>
          <pc:docMk/>
          <pc:sldMk cId="4158253481" sldId="275"/>
        </pc:sldMkLst>
        <pc:spChg chg="mod">
          <ac:chgData name="Simms, Alyssa M." userId="913b7c1a-126f-4a7a-9b35-17b9eb677c06" providerId="ADAL" clId="{C6BFB7F2-1EDD-4794-852E-1DDF8774A533}" dt="2023-06-26T17:35:12.974" v="199" actId="20577"/>
          <ac:spMkLst>
            <pc:docMk/>
            <pc:sldMk cId="4158253481" sldId="275"/>
            <ac:spMk id="23" creationId="{68294871-8517-3A34-2CE7-E9021A464B3C}"/>
          </ac:spMkLst>
        </pc:spChg>
      </pc:sldChg>
    </pc:docChg>
  </pc:docChgLst>
  <pc:docChgLst>
    <pc:chgData name="May, Kelly J." userId="b3ba8448-8278-43b6-9ed5-e1871924e245" providerId="ADAL" clId="{6C0DA67C-D42A-4A00-96A4-21DFF234F2FC}"/>
    <pc:docChg chg="undo custSel addSld delSld modSld sldOrd">
      <pc:chgData name="May, Kelly J." userId="b3ba8448-8278-43b6-9ed5-e1871924e245" providerId="ADAL" clId="{6C0DA67C-D42A-4A00-96A4-21DFF234F2FC}" dt="2023-06-21T21:06:00.339" v="2421" actId="1076"/>
      <pc:docMkLst>
        <pc:docMk/>
      </pc:docMkLst>
      <pc:sldChg chg="modSp mod">
        <pc:chgData name="May, Kelly J." userId="b3ba8448-8278-43b6-9ed5-e1871924e245" providerId="ADAL" clId="{6C0DA67C-D42A-4A00-96A4-21DFF234F2FC}" dt="2023-06-20T20:19:42.916" v="2170" actId="1076"/>
        <pc:sldMkLst>
          <pc:docMk/>
          <pc:sldMk cId="0" sldId="256"/>
        </pc:sldMkLst>
        <pc:spChg chg="mod">
          <ac:chgData name="May, Kelly J." userId="b3ba8448-8278-43b6-9ed5-e1871924e245" providerId="ADAL" clId="{6C0DA67C-D42A-4A00-96A4-21DFF234F2FC}" dt="2023-06-20T19:40:25.849" v="101" actId="1036"/>
          <ac:spMkLst>
            <pc:docMk/>
            <pc:sldMk cId="0" sldId="256"/>
            <ac:spMk id="20" creationId="{7515CCFE-907B-D195-2F2A-A0D8E7696A17}"/>
          </ac:spMkLst>
        </pc:spChg>
        <pc:picChg chg="mod">
          <ac:chgData name="May, Kelly J." userId="b3ba8448-8278-43b6-9ed5-e1871924e245" providerId="ADAL" clId="{6C0DA67C-D42A-4A00-96A4-21DFF234F2FC}" dt="2023-06-20T19:40:21.959" v="97" actId="1037"/>
          <ac:picMkLst>
            <pc:docMk/>
            <pc:sldMk cId="0" sldId="256"/>
            <ac:picMk id="5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40:17.679" v="94" actId="1038"/>
          <ac:picMkLst>
            <pc:docMk/>
            <pc:sldMk cId="0" sldId="256"/>
            <ac:picMk id="7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9:42.916" v="2170" actId="1076"/>
          <ac:picMkLst>
            <pc:docMk/>
            <pc:sldMk cId="0" sldId="256"/>
            <ac:picMk id="19" creationId="{84188553-717C-05E3-D730-88AD0613441D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44:58.703" v="207" actId="948"/>
        <pc:sldMkLst>
          <pc:docMk/>
          <pc:sldMk cId="0" sldId="257"/>
        </pc:sldMkLst>
        <pc:spChg chg="mod">
          <ac:chgData name="May, Kelly J." userId="b3ba8448-8278-43b6-9ed5-e1871924e245" providerId="ADAL" clId="{6C0DA67C-D42A-4A00-96A4-21DFF234F2FC}" dt="2023-06-20T19:43:02.168" v="191" actId="21"/>
          <ac:spMkLst>
            <pc:docMk/>
            <pc:sldMk cId="0" sldId="257"/>
            <ac:spMk id="20" creationId="{2EC81888-0C3E-B067-3706-7C3F93BFCC06}"/>
          </ac:spMkLst>
        </pc:spChg>
        <pc:spChg chg="add mod">
          <ac:chgData name="May, Kelly J." userId="b3ba8448-8278-43b6-9ed5-e1871924e245" providerId="ADAL" clId="{6C0DA67C-D42A-4A00-96A4-21DFF234F2FC}" dt="2023-06-20T19:44:58.703" v="207" actId="948"/>
          <ac:spMkLst>
            <pc:docMk/>
            <pc:sldMk cId="0" sldId="257"/>
            <ac:spMk id="24" creationId="{E213E8B3-056F-ED1D-4CE7-14C9813DD91A}"/>
          </ac:spMkLst>
        </pc:spChg>
        <pc:picChg chg="del">
          <ac:chgData name="May, Kelly J." userId="b3ba8448-8278-43b6-9ed5-e1871924e245" providerId="ADAL" clId="{6C0DA67C-D42A-4A00-96A4-21DFF234F2FC}" dt="2023-06-20T19:40:53.530" v="104" actId="478"/>
          <ac:picMkLst>
            <pc:docMk/>
            <pc:sldMk cId="0" sldId="257"/>
            <ac:picMk id="23" creationId="{DDC57D67-93DB-7ADE-F592-FF5ED4E825D8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45:50.127" v="219" actId="14100"/>
        <pc:sldMkLst>
          <pc:docMk/>
          <pc:sldMk cId="0" sldId="258"/>
        </pc:sldMkLst>
        <pc:spChg chg="del">
          <ac:chgData name="May, Kelly J." userId="b3ba8448-8278-43b6-9ed5-e1871924e245" providerId="ADAL" clId="{6C0DA67C-D42A-4A00-96A4-21DFF234F2FC}" dt="2023-06-20T19:45:10.976" v="208" actId="478"/>
          <ac:spMkLst>
            <pc:docMk/>
            <pc:sldMk cId="0" sldId="258"/>
            <ac:spMk id="16" creationId="{9CD1739C-4103-6CDC-9C32-DF18CB9CB8D1}"/>
          </ac:spMkLst>
        </pc:spChg>
        <pc:spChg chg="add mod">
          <ac:chgData name="May, Kelly J." userId="b3ba8448-8278-43b6-9ed5-e1871924e245" providerId="ADAL" clId="{6C0DA67C-D42A-4A00-96A4-21DFF234F2FC}" dt="2023-06-20T19:45:26.368" v="216" actId="20577"/>
          <ac:spMkLst>
            <pc:docMk/>
            <pc:sldMk cId="0" sldId="258"/>
            <ac:spMk id="20" creationId="{77AA2CF5-B58F-DACE-70A5-129342744B27}"/>
          </ac:spMkLst>
        </pc:spChg>
        <pc:spChg chg="add mod">
          <ac:chgData name="May, Kelly J." userId="b3ba8448-8278-43b6-9ed5-e1871924e245" providerId="ADAL" clId="{6C0DA67C-D42A-4A00-96A4-21DFF234F2FC}" dt="2023-06-20T19:45:50.127" v="219" actId="14100"/>
          <ac:spMkLst>
            <pc:docMk/>
            <pc:sldMk cId="0" sldId="258"/>
            <ac:spMk id="21" creationId="{2A310196-A12F-0A6B-1421-BAF90049B0AA}"/>
          </ac:spMkLst>
        </pc:spChg>
        <pc:picChg chg="del">
          <ac:chgData name="May, Kelly J." userId="b3ba8448-8278-43b6-9ed5-e1871924e245" providerId="ADAL" clId="{6C0DA67C-D42A-4A00-96A4-21DFF234F2FC}" dt="2023-06-20T19:45:11.502" v="209" actId="478"/>
          <ac:picMkLst>
            <pc:docMk/>
            <pc:sldMk cId="0" sldId="258"/>
            <ac:picMk id="19" creationId="{2CCCC5CC-CA9D-ED2C-6CEC-ADE6E8C578B9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21:17.545" v="2196" actId="20577"/>
        <pc:sldMkLst>
          <pc:docMk/>
          <pc:sldMk cId="0" sldId="259"/>
        </pc:sldMkLst>
        <pc:spChg chg="del">
          <ac:chgData name="May, Kelly J." userId="b3ba8448-8278-43b6-9ed5-e1871924e245" providerId="ADAL" clId="{6C0DA67C-D42A-4A00-96A4-21DFF234F2FC}" dt="2023-06-20T19:46:16.508" v="221" actId="478"/>
          <ac:spMkLst>
            <pc:docMk/>
            <pc:sldMk cId="0" sldId="259"/>
            <ac:spMk id="21" creationId="{6D9DE9E6-748E-670E-E7FB-F04AE4284D53}"/>
          </ac:spMkLst>
        </pc:spChg>
        <pc:spChg chg="add mod">
          <ac:chgData name="May, Kelly J." userId="b3ba8448-8278-43b6-9ed5-e1871924e245" providerId="ADAL" clId="{6C0DA67C-D42A-4A00-96A4-21DFF234F2FC}" dt="2023-06-20T19:46:39.553" v="228"/>
          <ac:spMkLst>
            <pc:docMk/>
            <pc:sldMk cId="0" sldId="259"/>
            <ac:spMk id="22" creationId="{93B58ACF-33E5-94AC-5771-D86694CE9A3C}"/>
          </ac:spMkLst>
        </pc:spChg>
        <pc:spChg chg="add mod">
          <ac:chgData name="May, Kelly J." userId="b3ba8448-8278-43b6-9ed5-e1871924e245" providerId="ADAL" clId="{6C0DA67C-D42A-4A00-96A4-21DFF234F2FC}" dt="2023-06-20T20:21:17.545" v="2196" actId="20577"/>
          <ac:spMkLst>
            <pc:docMk/>
            <pc:sldMk cId="0" sldId="259"/>
            <ac:spMk id="23" creationId="{740DD4CA-4EAB-D6F0-F19C-3F6182CA0C10}"/>
          </ac:spMkLst>
        </pc:spChg>
        <pc:picChg chg="mod">
          <ac:chgData name="May, Kelly J." userId="b3ba8448-8278-43b6-9ed5-e1871924e245" providerId="ADAL" clId="{6C0DA67C-D42A-4A00-96A4-21DFF234F2FC}" dt="2023-06-20T20:20:51.471" v="2192" actId="1038"/>
          <ac:picMkLst>
            <pc:docMk/>
            <pc:sldMk cId="0" sldId="259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0:54.557" v="2193" actId="14100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1:02.662" v="2194" actId="1076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46:59.344" v="279" actId="1037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1:05.950" v="2195" actId="1076"/>
          <ac:picMkLst>
            <pc:docMk/>
            <pc:sldMk cId="0" sldId="259"/>
            <ac:picMk id="1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6:14.151" v="220" actId="478"/>
          <ac:picMkLst>
            <pc:docMk/>
            <pc:sldMk cId="0" sldId="259"/>
            <ac:picMk id="24" creationId="{6356874E-C44B-6CEA-978C-B1D68CB625F8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53:58.003" v="820" actId="1038"/>
        <pc:sldMkLst>
          <pc:docMk/>
          <pc:sldMk cId="0" sldId="260"/>
        </pc:sldMkLst>
        <pc:spChg chg="del mod">
          <ac:chgData name="May, Kelly J." userId="b3ba8448-8278-43b6-9ed5-e1871924e245" providerId="ADAL" clId="{6C0DA67C-D42A-4A00-96A4-21DFF234F2FC}" dt="2023-06-20T19:47:44.061" v="329" actId="478"/>
          <ac:spMkLst>
            <pc:docMk/>
            <pc:sldMk cId="0" sldId="260"/>
            <ac:spMk id="19" creationId="{5BFF384E-EBA3-2E5E-7ADC-9829196B61C1}"/>
          </ac:spMkLst>
        </pc:spChg>
        <pc:spChg chg="add mod">
          <ac:chgData name="May, Kelly J." userId="b3ba8448-8278-43b6-9ed5-e1871924e245" providerId="ADAL" clId="{6C0DA67C-D42A-4A00-96A4-21DFF234F2FC}" dt="2023-06-20T19:52:58.091" v="694" actId="20577"/>
          <ac:spMkLst>
            <pc:docMk/>
            <pc:sldMk cId="0" sldId="260"/>
            <ac:spMk id="21" creationId="{8D77F869-ECFF-3498-52A1-E26E89EDF6E0}"/>
          </ac:spMkLst>
        </pc:spChg>
        <pc:spChg chg="add mod">
          <ac:chgData name="May, Kelly J." userId="b3ba8448-8278-43b6-9ed5-e1871924e245" providerId="ADAL" clId="{6C0DA67C-D42A-4A00-96A4-21DFF234F2FC}" dt="2023-06-20T19:53:35.554" v="740" actId="14100"/>
          <ac:spMkLst>
            <pc:docMk/>
            <pc:sldMk cId="0" sldId="260"/>
            <ac:spMk id="23" creationId="{C1779CDD-71A2-5F5F-9C5E-8696B89284AF}"/>
          </ac:spMkLst>
        </pc:spChg>
        <pc:picChg chg="mod">
          <ac:chgData name="May, Kelly J." userId="b3ba8448-8278-43b6-9ed5-e1871924e245" providerId="ADAL" clId="{6C0DA67C-D42A-4A00-96A4-21DFF234F2FC}" dt="2023-06-20T19:53:24.348" v="737" actId="1036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3:50.503" v="803" actId="1037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3:58.003" v="820" actId="1038"/>
          <ac:picMkLst>
            <pc:docMk/>
            <pc:sldMk cId="0" sldId="260"/>
            <ac:picMk id="13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3:40.127" v="756" actId="1038"/>
          <ac:picMkLst>
            <pc:docMk/>
            <pc:sldMk cId="0" sldId="260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7:41.401" v="327" actId="478"/>
          <ac:picMkLst>
            <pc:docMk/>
            <pc:sldMk cId="0" sldId="260"/>
            <ac:picMk id="22" creationId="{14432938-5E8E-21E1-0486-850997F5C1AD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22:24.587" v="2203" actId="20577"/>
        <pc:sldMkLst>
          <pc:docMk/>
          <pc:sldMk cId="0" sldId="261"/>
        </pc:sldMkLst>
        <pc:spChg chg="del">
          <ac:chgData name="May, Kelly J." userId="b3ba8448-8278-43b6-9ed5-e1871924e245" providerId="ADAL" clId="{6C0DA67C-D42A-4A00-96A4-21DFF234F2FC}" dt="2023-06-20T19:48:02.649" v="343" actId="478"/>
          <ac:spMkLst>
            <pc:docMk/>
            <pc:sldMk cId="0" sldId="261"/>
            <ac:spMk id="20" creationId="{2C831118-CAF2-9CF1-421B-CC42941E5BC5}"/>
          </ac:spMkLst>
        </pc:spChg>
        <pc:spChg chg="add mod">
          <ac:chgData name="May, Kelly J." userId="b3ba8448-8278-43b6-9ed5-e1871924e245" providerId="ADAL" clId="{6C0DA67C-D42A-4A00-96A4-21DFF234F2FC}" dt="2023-06-20T19:54:12.078" v="842" actId="20577"/>
          <ac:spMkLst>
            <pc:docMk/>
            <pc:sldMk cId="0" sldId="261"/>
            <ac:spMk id="24" creationId="{DC42655E-31DC-2533-1356-6ACE7385C522}"/>
          </ac:spMkLst>
        </pc:spChg>
        <pc:spChg chg="add mod">
          <ac:chgData name="May, Kelly J." userId="b3ba8448-8278-43b6-9ed5-e1871924e245" providerId="ADAL" clId="{6C0DA67C-D42A-4A00-96A4-21DFF234F2FC}" dt="2023-06-20T20:22:24.587" v="2203" actId="20577"/>
          <ac:spMkLst>
            <pc:docMk/>
            <pc:sldMk cId="0" sldId="261"/>
            <ac:spMk id="25" creationId="{EEAF1682-5BD2-1BDB-E8E7-2B60490A30B4}"/>
          </ac:spMkLst>
        </pc:spChg>
        <pc:picChg chg="mod">
          <ac:chgData name="May, Kelly J." userId="b3ba8448-8278-43b6-9ed5-e1871924e245" providerId="ADAL" clId="{6C0DA67C-D42A-4A00-96A4-21DFF234F2FC}" dt="2023-06-20T19:54:44.117" v="896" actId="1076"/>
          <ac:picMkLst>
            <pc:docMk/>
            <pc:sldMk cId="0" sldId="261"/>
            <ac:picMk id="17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00.854" v="342" actId="478"/>
          <ac:picMkLst>
            <pc:docMk/>
            <pc:sldMk cId="0" sldId="261"/>
            <ac:picMk id="23" creationId="{8F1AE821-A819-0398-8450-195B3DA7AEC4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56:18.957" v="1119" actId="1038"/>
        <pc:sldMkLst>
          <pc:docMk/>
          <pc:sldMk cId="0" sldId="262"/>
        </pc:sldMkLst>
        <pc:spChg chg="del">
          <ac:chgData name="May, Kelly J." userId="b3ba8448-8278-43b6-9ed5-e1871924e245" providerId="ADAL" clId="{6C0DA67C-D42A-4A00-96A4-21DFF234F2FC}" dt="2023-06-20T19:48:08.962" v="346" actId="478"/>
          <ac:spMkLst>
            <pc:docMk/>
            <pc:sldMk cId="0" sldId="262"/>
            <ac:spMk id="21" creationId="{20E1B7DF-A23E-E712-E8DA-65454FC48509}"/>
          </ac:spMkLst>
        </pc:spChg>
        <pc:spChg chg="add mod">
          <ac:chgData name="May, Kelly J." userId="b3ba8448-8278-43b6-9ed5-e1871924e245" providerId="ADAL" clId="{6C0DA67C-D42A-4A00-96A4-21DFF234F2FC}" dt="2023-06-20T19:54:55.138" v="916" actId="20577"/>
          <ac:spMkLst>
            <pc:docMk/>
            <pc:sldMk cId="0" sldId="262"/>
            <ac:spMk id="23" creationId="{C3D1EB68-ACA0-C517-56DF-0CED72ACAB77}"/>
          </ac:spMkLst>
        </pc:spChg>
        <pc:spChg chg="add mod">
          <ac:chgData name="May, Kelly J." userId="b3ba8448-8278-43b6-9ed5-e1871924e245" providerId="ADAL" clId="{6C0DA67C-D42A-4A00-96A4-21DFF234F2FC}" dt="2023-06-20T19:56:04.421" v="1102" actId="14100"/>
          <ac:spMkLst>
            <pc:docMk/>
            <pc:sldMk cId="0" sldId="262"/>
            <ac:spMk id="25" creationId="{48A4BCD9-C5C1-D204-4F50-64AA869526F5}"/>
          </ac:spMkLst>
        </pc:spChg>
        <pc:picChg chg="mod">
          <ac:chgData name="May, Kelly J." userId="b3ba8448-8278-43b6-9ed5-e1871924e245" providerId="ADAL" clId="{6C0DA67C-D42A-4A00-96A4-21DFF234F2FC}" dt="2023-06-20T19:55:47.676" v="980" actId="1038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6:18.957" v="1119" actId="1038"/>
          <ac:picMkLst>
            <pc:docMk/>
            <pc:sldMk cId="0" sldId="262"/>
            <ac:picMk id="6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6:16.595" v="1116" actId="1037"/>
          <ac:picMkLst>
            <pc:docMk/>
            <pc:sldMk cId="0" sldId="262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5:57.885" v="1101" actId="1038"/>
          <ac:picMkLst>
            <pc:docMk/>
            <pc:sldMk cId="0" sldId="262"/>
            <ac:picMk id="9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06.986" v="345" actId="478"/>
          <ac:picMkLst>
            <pc:docMk/>
            <pc:sldMk cId="0" sldId="262"/>
            <ac:picMk id="24" creationId="{652A3F1C-04B6-0C83-C3CC-999A197D7C7B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22:58.048" v="2225" actId="1036"/>
        <pc:sldMkLst>
          <pc:docMk/>
          <pc:sldMk cId="0" sldId="263"/>
        </pc:sldMkLst>
        <pc:spChg chg="del">
          <ac:chgData name="May, Kelly J." userId="b3ba8448-8278-43b6-9ed5-e1871924e245" providerId="ADAL" clId="{6C0DA67C-D42A-4A00-96A4-21DFF234F2FC}" dt="2023-06-20T19:48:15.977" v="349" actId="478"/>
          <ac:spMkLst>
            <pc:docMk/>
            <pc:sldMk cId="0" sldId="263"/>
            <ac:spMk id="17" creationId="{0F9274FC-D211-7050-FC2E-B19EA2908519}"/>
          </ac:spMkLst>
        </pc:spChg>
        <pc:spChg chg="add mod">
          <ac:chgData name="May, Kelly J." userId="b3ba8448-8278-43b6-9ed5-e1871924e245" providerId="ADAL" clId="{6C0DA67C-D42A-4A00-96A4-21DFF234F2FC}" dt="2023-06-20T19:56:31.152" v="1135" actId="20577"/>
          <ac:spMkLst>
            <pc:docMk/>
            <pc:sldMk cId="0" sldId="263"/>
            <ac:spMk id="21" creationId="{E8D78DBD-9AE0-B02D-F8BC-1CF61842AAB8}"/>
          </ac:spMkLst>
        </pc:spChg>
        <pc:spChg chg="add mod">
          <ac:chgData name="May, Kelly J." userId="b3ba8448-8278-43b6-9ed5-e1871924e245" providerId="ADAL" clId="{6C0DA67C-D42A-4A00-96A4-21DFF234F2FC}" dt="2023-06-20T19:56:45.110" v="1139" actId="20577"/>
          <ac:spMkLst>
            <pc:docMk/>
            <pc:sldMk cId="0" sldId="263"/>
            <ac:spMk id="22" creationId="{1C426B38-D0BE-E689-6F32-39DB4A0F933B}"/>
          </ac:spMkLst>
        </pc:spChg>
        <pc:picChg chg="mod">
          <ac:chgData name="May, Kelly J." userId="b3ba8448-8278-43b6-9ed5-e1871924e245" providerId="ADAL" clId="{6C0DA67C-D42A-4A00-96A4-21DFF234F2FC}" dt="2023-06-20T20:22:58.048" v="2225" actId="1036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2:52.798" v="2210" actId="1036"/>
          <ac:picMkLst>
            <pc:docMk/>
            <pc:sldMk cId="0" sldId="263"/>
            <ac:picMk id="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12.766" v="348" actId="478"/>
          <ac:picMkLst>
            <pc:docMk/>
            <pc:sldMk cId="0" sldId="263"/>
            <ac:picMk id="20" creationId="{E04A7D61-266C-11C6-98D9-C29CB2726ED0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59:06.916" v="1356" actId="1037"/>
        <pc:sldMkLst>
          <pc:docMk/>
          <pc:sldMk cId="0" sldId="264"/>
        </pc:sldMkLst>
        <pc:spChg chg="del">
          <ac:chgData name="May, Kelly J." userId="b3ba8448-8278-43b6-9ed5-e1871924e245" providerId="ADAL" clId="{6C0DA67C-D42A-4A00-96A4-21DFF234F2FC}" dt="2023-06-20T19:48:22.814" v="352" actId="478"/>
          <ac:spMkLst>
            <pc:docMk/>
            <pc:sldMk cId="0" sldId="264"/>
            <ac:spMk id="20" creationId="{49EA98E2-3BC7-BFB2-737D-F3B9CE3925C5}"/>
          </ac:spMkLst>
        </pc:spChg>
        <pc:spChg chg="add mod">
          <ac:chgData name="May, Kelly J." userId="b3ba8448-8278-43b6-9ed5-e1871924e245" providerId="ADAL" clId="{6C0DA67C-D42A-4A00-96A4-21DFF234F2FC}" dt="2023-06-20T19:57:15.887" v="1187" actId="20577"/>
          <ac:spMkLst>
            <pc:docMk/>
            <pc:sldMk cId="0" sldId="264"/>
            <ac:spMk id="22" creationId="{BCFF6F60-A248-3683-40F5-148CA1AE33BA}"/>
          </ac:spMkLst>
        </pc:spChg>
        <pc:spChg chg="add mod">
          <ac:chgData name="May, Kelly J." userId="b3ba8448-8278-43b6-9ed5-e1871924e245" providerId="ADAL" clId="{6C0DA67C-D42A-4A00-96A4-21DFF234F2FC}" dt="2023-06-20T19:57:28.981" v="1193" actId="20577"/>
          <ac:spMkLst>
            <pc:docMk/>
            <pc:sldMk cId="0" sldId="264"/>
            <ac:spMk id="24" creationId="{9A565389-929F-351E-E43F-EB3B898680F5}"/>
          </ac:spMkLst>
        </pc:spChg>
        <pc:picChg chg="mod">
          <ac:chgData name="May, Kelly J." userId="b3ba8448-8278-43b6-9ed5-e1871924e245" providerId="ADAL" clId="{6C0DA67C-D42A-4A00-96A4-21DFF234F2FC}" dt="2023-06-20T19:58:03.632" v="1279" actId="1038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9:00.424" v="1354" actId="1036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8:55.051" v="1352" actId="1037"/>
          <ac:picMkLst>
            <pc:docMk/>
            <pc:sldMk cId="0" sldId="264"/>
            <ac:picMk id="5" creationId="{00000000-0000-0000-0000-000000000000}"/>
          </ac:picMkLst>
        </pc:picChg>
        <pc:picChg chg="del mod">
          <ac:chgData name="May, Kelly J." userId="b3ba8448-8278-43b6-9ed5-e1871924e245" providerId="ADAL" clId="{6C0DA67C-D42A-4A00-96A4-21DFF234F2FC}" dt="2023-06-20T19:57:53.107" v="1241" actId="478"/>
          <ac:picMkLst>
            <pc:docMk/>
            <pc:sldMk cId="0" sldId="264"/>
            <ac:picMk id="6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8:45.693" v="1338" actId="1037"/>
          <ac:picMkLst>
            <pc:docMk/>
            <pc:sldMk cId="0" sldId="264"/>
            <ac:picMk id="7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8:07.120" v="1292" actId="1038"/>
          <ac:picMkLst>
            <pc:docMk/>
            <pc:sldMk cId="0" sldId="264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9:06.916" v="1356" actId="1037"/>
          <ac:picMkLst>
            <pc:docMk/>
            <pc:sldMk cId="0" sldId="264"/>
            <ac:picMk id="12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21.004" v="351" actId="478"/>
          <ac:picMkLst>
            <pc:docMk/>
            <pc:sldMk cId="0" sldId="264"/>
            <ac:picMk id="23" creationId="{FA947366-A5AB-486D-7F6F-BA89A8527E0B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19:59:43.146" v="1377" actId="1076"/>
        <pc:sldMkLst>
          <pc:docMk/>
          <pc:sldMk cId="0" sldId="265"/>
        </pc:sldMkLst>
        <pc:spChg chg="del">
          <ac:chgData name="May, Kelly J." userId="b3ba8448-8278-43b6-9ed5-e1871924e245" providerId="ADAL" clId="{6C0DA67C-D42A-4A00-96A4-21DFF234F2FC}" dt="2023-06-20T19:48:28.985" v="355" actId="478"/>
          <ac:spMkLst>
            <pc:docMk/>
            <pc:sldMk cId="0" sldId="265"/>
            <ac:spMk id="19" creationId="{A4F47C41-3FF2-791E-3E67-46A2E6201493}"/>
          </ac:spMkLst>
        </pc:spChg>
        <pc:spChg chg="add mod">
          <ac:chgData name="May, Kelly J." userId="b3ba8448-8278-43b6-9ed5-e1871924e245" providerId="ADAL" clId="{6C0DA67C-D42A-4A00-96A4-21DFF234F2FC}" dt="2023-06-20T19:59:19.691" v="1372" actId="20577"/>
          <ac:spMkLst>
            <pc:docMk/>
            <pc:sldMk cId="0" sldId="265"/>
            <ac:spMk id="22" creationId="{EEDDE6EF-64FE-0077-D621-C3C6F3733CCF}"/>
          </ac:spMkLst>
        </pc:spChg>
        <pc:spChg chg="add mod">
          <ac:chgData name="May, Kelly J." userId="b3ba8448-8278-43b6-9ed5-e1871924e245" providerId="ADAL" clId="{6C0DA67C-D42A-4A00-96A4-21DFF234F2FC}" dt="2023-06-20T19:59:35.334" v="1376" actId="20577"/>
          <ac:spMkLst>
            <pc:docMk/>
            <pc:sldMk cId="0" sldId="265"/>
            <ac:spMk id="23" creationId="{5F1B471F-7FA9-55B9-21AF-843F3DC4D872}"/>
          </ac:spMkLst>
        </pc:spChg>
        <pc:picChg chg="mod">
          <ac:chgData name="May, Kelly J." userId="b3ba8448-8278-43b6-9ed5-e1871924e245" providerId="ADAL" clId="{6C0DA67C-D42A-4A00-96A4-21DFF234F2FC}" dt="2023-06-20T19:59:43.146" v="1377" actId="1076"/>
          <ac:picMkLst>
            <pc:docMk/>
            <pc:sldMk cId="0" sldId="265"/>
            <ac:picMk id="10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27.615" v="354" actId="478"/>
          <ac:picMkLst>
            <pc:docMk/>
            <pc:sldMk cId="0" sldId="265"/>
            <ac:picMk id="21" creationId="{6C2BF97C-D88C-B1BC-5BEF-F14752415BD2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24:06.220" v="2226" actId="14100"/>
        <pc:sldMkLst>
          <pc:docMk/>
          <pc:sldMk cId="1565764313" sldId="266"/>
        </pc:sldMkLst>
        <pc:spChg chg="add del mod">
          <ac:chgData name="May, Kelly J." userId="b3ba8448-8278-43b6-9ed5-e1871924e245" providerId="ADAL" clId="{6C0DA67C-D42A-4A00-96A4-21DFF234F2FC}" dt="2023-06-20T19:48:45.638" v="361" actId="478"/>
          <ac:spMkLst>
            <pc:docMk/>
            <pc:sldMk cId="1565764313" sldId="266"/>
            <ac:spMk id="20" creationId="{36CAAB73-9BD1-E0C1-83C5-5939609D3171}"/>
          </ac:spMkLst>
        </pc:spChg>
        <pc:spChg chg="del">
          <ac:chgData name="May, Kelly J." userId="b3ba8448-8278-43b6-9ed5-e1871924e245" providerId="ADAL" clId="{6C0DA67C-D42A-4A00-96A4-21DFF234F2FC}" dt="2023-06-20T19:48:35.064" v="358" actId="478"/>
          <ac:spMkLst>
            <pc:docMk/>
            <pc:sldMk cId="1565764313" sldId="266"/>
            <ac:spMk id="21" creationId="{A6CB0777-869C-7728-C471-B36A8027BE89}"/>
          </ac:spMkLst>
        </pc:spChg>
        <pc:spChg chg="add del mod">
          <ac:chgData name="May, Kelly J." userId="b3ba8448-8278-43b6-9ed5-e1871924e245" providerId="ADAL" clId="{6C0DA67C-D42A-4A00-96A4-21DFF234F2FC}" dt="2023-06-20T19:48:43.971" v="360" actId="478"/>
          <ac:spMkLst>
            <pc:docMk/>
            <pc:sldMk cId="1565764313" sldId="266"/>
            <ac:spMk id="23" creationId="{34175FE5-2EFA-5186-463C-A0B0156B0DA0}"/>
          </ac:spMkLst>
        </pc:spChg>
        <pc:spChg chg="add mod">
          <ac:chgData name="May, Kelly J." userId="b3ba8448-8278-43b6-9ed5-e1871924e245" providerId="ADAL" clId="{6C0DA67C-D42A-4A00-96A4-21DFF234F2FC}" dt="2023-06-20T20:01:34.621" v="1425" actId="20577"/>
          <ac:spMkLst>
            <pc:docMk/>
            <pc:sldMk cId="1565764313" sldId="266"/>
            <ac:spMk id="24" creationId="{0B8597DA-CF9B-6F9A-417C-B91A05E6D0E4}"/>
          </ac:spMkLst>
        </pc:spChg>
        <pc:spChg chg="add mod">
          <ac:chgData name="May, Kelly J." userId="b3ba8448-8278-43b6-9ed5-e1871924e245" providerId="ADAL" clId="{6C0DA67C-D42A-4A00-96A4-21DFF234F2FC}" dt="2023-06-20T20:24:06.220" v="2226" actId="14100"/>
          <ac:spMkLst>
            <pc:docMk/>
            <pc:sldMk cId="1565764313" sldId="266"/>
            <ac:spMk id="25" creationId="{E9D3BF17-0823-763D-8F39-208BDEB36F8D}"/>
          </ac:spMkLst>
        </pc:spChg>
        <pc:picChg chg="mod">
          <ac:chgData name="May, Kelly J." userId="b3ba8448-8278-43b6-9ed5-e1871924e245" providerId="ADAL" clId="{6C0DA67C-D42A-4A00-96A4-21DFF234F2FC}" dt="2023-06-20T19:48:49.226" v="390" actId="1037"/>
          <ac:picMkLst>
            <pc:docMk/>
            <pc:sldMk cId="1565764313" sldId="266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32.757" v="357" actId="478"/>
          <ac:picMkLst>
            <pc:docMk/>
            <pc:sldMk cId="1565764313" sldId="266"/>
            <ac:picMk id="18" creationId="{432B28FA-2299-1B5E-8F03-7F759357E925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1:55.662" v="1441" actId="20577"/>
        <pc:sldMkLst>
          <pc:docMk/>
          <pc:sldMk cId="1421636932" sldId="267"/>
        </pc:sldMkLst>
        <pc:spChg chg="del">
          <ac:chgData name="May, Kelly J." userId="b3ba8448-8278-43b6-9ed5-e1871924e245" providerId="ADAL" clId="{6C0DA67C-D42A-4A00-96A4-21DFF234F2FC}" dt="2023-06-20T19:48:55.617" v="393" actId="478"/>
          <ac:spMkLst>
            <pc:docMk/>
            <pc:sldMk cId="1421636932" sldId="267"/>
            <ac:spMk id="20" creationId="{2EC81888-0C3E-B067-3706-7C3F93BFCC06}"/>
          </ac:spMkLst>
        </pc:spChg>
        <pc:spChg chg="add mod">
          <ac:chgData name="May, Kelly J." userId="b3ba8448-8278-43b6-9ed5-e1871924e245" providerId="ADAL" clId="{6C0DA67C-D42A-4A00-96A4-21DFF234F2FC}" dt="2023-06-20T20:01:27.642" v="1413" actId="20577"/>
          <ac:spMkLst>
            <pc:docMk/>
            <pc:sldMk cId="1421636932" sldId="267"/>
            <ac:spMk id="23" creationId="{D3249175-8272-2277-BCD5-50D4B5BA05AC}"/>
          </ac:spMkLst>
        </pc:spChg>
        <pc:spChg chg="add mod">
          <ac:chgData name="May, Kelly J." userId="b3ba8448-8278-43b6-9ed5-e1871924e245" providerId="ADAL" clId="{6C0DA67C-D42A-4A00-96A4-21DFF234F2FC}" dt="2023-06-20T20:01:55.662" v="1441" actId="20577"/>
          <ac:spMkLst>
            <pc:docMk/>
            <pc:sldMk cId="1421636932" sldId="267"/>
            <ac:spMk id="24" creationId="{D708C59F-5A37-D88B-391C-14297AB3C133}"/>
          </ac:spMkLst>
        </pc:spChg>
        <pc:picChg chg="mod">
          <ac:chgData name="May, Kelly J." userId="b3ba8448-8278-43b6-9ed5-e1871924e245" providerId="ADAL" clId="{6C0DA67C-D42A-4A00-96A4-21DFF234F2FC}" dt="2023-06-20T20:01:52.369" v="1436" actId="1038"/>
          <ac:picMkLst>
            <pc:docMk/>
            <pc:sldMk cId="1421636932" sldId="267"/>
            <ac:picMk id="16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8:54.224" v="392" actId="478"/>
          <ac:picMkLst>
            <pc:docMk/>
            <pc:sldMk cId="1421636932" sldId="267"/>
            <ac:picMk id="22" creationId="{EC32E3F2-03C5-3707-7566-B8CBA2481B74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3:18.852" v="1561" actId="1038"/>
        <pc:sldMkLst>
          <pc:docMk/>
          <pc:sldMk cId="2425816310" sldId="268"/>
        </pc:sldMkLst>
        <pc:spChg chg="del">
          <ac:chgData name="May, Kelly J." userId="b3ba8448-8278-43b6-9ed5-e1871924e245" providerId="ADAL" clId="{6C0DA67C-D42A-4A00-96A4-21DFF234F2FC}" dt="2023-06-20T19:49:02.845" v="396" actId="478"/>
          <ac:spMkLst>
            <pc:docMk/>
            <pc:sldMk cId="2425816310" sldId="268"/>
            <ac:spMk id="16" creationId="{9CD1739C-4103-6CDC-9C32-DF18CB9CB8D1}"/>
          </ac:spMkLst>
        </pc:spChg>
        <pc:spChg chg="add mod">
          <ac:chgData name="May, Kelly J." userId="b3ba8448-8278-43b6-9ed5-e1871924e245" providerId="ADAL" clId="{6C0DA67C-D42A-4A00-96A4-21DFF234F2FC}" dt="2023-06-20T20:02:09.018" v="1458" actId="20577"/>
          <ac:spMkLst>
            <pc:docMk/>
            <pc:sldMk cId="2425816310" sldId="268"/>
            <ac:spMk id="20" creationId="{F0C2A17C-991C-0488-D903-EEC844FCCEB5}"/>
          </ac:spMkLst>
        </pc:spChg>
        <pc:spChg chg="add mod">
          <ac:chgData name="May, Kelly J." userId="b3ba8448-8278-43b6-9ed5-e1871924e245" providerId="ADAL" clId="{6C0DA67C-D42A-4A00-96A4-21DFF234F2FC}" dt="2023-06-20T20:02:26.025" v="1466" actId="20577"/>
          <ac:spMkLst>
            <pc:docMk/>
            <pc:sldMk cId="2425816310" sldId="268"/>
            <ac:spMk id="21" creationId="{C4C1DFF4-8604-7942-5B58-80838B9922C3}"/>
          </ac:spMkLst>
        </pc:spChg>
        <pc:picChg chg="mod">
          <ac:chgData name="May, Kelly J." userId="b3ba8448-8278-43b6-9ed5-e1871924e245" providerId="ADAL" clId="{6C0DA67C-D42A-4A00-96A4-21DFF234F2FC}" dt="2023-06-20T20:02:46.958" v="1521" actId="1038"/>
          <ac:picMkLst>
            <pc:docMk/>
            <pc:sldMk cId="2425816310" sldId="268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3:18.852" v="1561" actId="1038"/>
          <ac:picMkLst>
            <pc:docMk/>
            <pc:sldMk cId="2425816310" sldId="268"/>
            <ac:picMk id="3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3:09.322" v="1554" actId="1076"/>
          <ac:picMkLst>
            <pc:docMk/>
            <pc:sldMk cId="2425816310" sldId="268"/>
            <ac:picMk id="7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9:00.870" v="395" actId="478"/>
          <ac:picMkLst>
            <pc:docMk/>
            <pc:sldMk cId="2425816310" sldId="268"/>
            <ac:picMk id="19" creationId="{216E1D3A-915C-E4F4-DA02-FA9CB6F7EB29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6:57.938" v="1706" actId="14100"/>
        <pc:sldMkLst>
          <pc:docMk/>
          <pc:sldMk cId="2184403685" sldId="269"/>
        </pc:sldMkLst>
        <pc:spChg chg="del">
          <ac:chgData name="May, Kelly J." userId="b3ba8448-8278-43b6-9ed5-e1871924e245" providerId="ADAL" clId="{6C0DA67C-D42A-4A00-96A4-21DFF234F2FC}" dt="2023-06-20T19:49:08.378" v="399" actId="478"/>
          <ac:spMkLst>
            <pc:docMk/>
            <pc:sldMk cId="2184403685" sldId="269"/>
            <ac:spMk id="21" creationId="{6D9DE9E6-748E-670E-E7FB-F04AE4284D53}"/>
          </ac:spMkLst>
        </pc:spChg>
        <pc:spChg chg="add mod">
          <ac:chgData name="May, Kelly J." userId="b3ba8448-8278-43b6-9ed5-e1871924e245" providerId="ADAL" clId="{6C0DA67C-D42A-4A00-96A4-21DFF234F2FC}" dt="2023-06-20T20:06:10.902" v="1674" actId="20577"/>
          <ac:spMkLst>
            <pc:docMk/>
            <pc:sldMk cId="2184403685" sldId="269"/>
            <ac:spMk id="22" creationId="{E0CF2D3C-2A32-76F7-81F3-D51DD108A3B7}"/>
          </ac:spMkLst>
        </pc:spChg>
        <pc:spChg chg="add mod">
          <ac:chgData name="May, Kelly J." userId="b3ba8448-8278-43b6-9ed5-e1871924e245" providerId="ADAL" clId="{6C0DA67C-D42A-4A00-96A4-21DFF234F2FC}" dt="2023-06-20T20:06:57.938" v="1706" actId="14100"/>
          <ac:spMkLst>
            <pc:docMk/>
            <pc:sldMk cId="2184403685" sldId="269"/>
            <ac:spMk id="23" creationId="{6B5B5AAD-1637-34A6-303B-654397C6E4D3}"/>
          </ac:spMkLst>
        </pc:spChg>
        <pc:picChg chg="mod">
          <ac:chgData name="May, Kelly J." userId="b3ba8448-8278-43b6-9ed5-e1871924e245" providerId="ADAL" clId="{6C0DA67C-D42A-4A00-96A4-21DFF234F2FC}" dt="2023-06-20T20:06:51.329" v="1705" actId="1037"/>
          <ac:picMkLst>
            <pc:docMk/>
            <pc:sldMk cId="2184403685" sldId="269"/>
            <ac:picMk id="2" creationId="{00000000-0000-0000-0000-000000000000}"/>
          </ac:picMkLst>
        </pc:picChg>
        <pc:picChg chg="del mod">
          <ac:chgData name="May, Kelly J." userId="b3ba8448-8278-43b6-9ed5-e1871924e245" providerId="ADAL" clId="{6C0DA67C-D42A-4A00-96A4-21DFF234F2FC}" dt="2023-06-20T19:49:17.576" v="446" actId="478"/>
          <ac:picMkLst>
            <pc:docMk/>
            <pc:sldMk cId="2184403685" sldId="269"/>
            <ac:picMk id="1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9:06.962" v="398" actId="478"/>
          <ac:picMkLst>
            <pc:docMk/>
            <pc:sldMk cId="2184403685" sldId="269"/>
            <ac:picMk id="20" creationId="{B2154B71-FB9A-3290-C04C-23B627DE6138}"/>
          </ac:picMkLst>
        </pc:picChg>
      </pc:sldChg>
      <pc:sldChg chg="addSp delSp modSp mod ord">
        <pc:chgData name="May, Kelly J." userId="b3ba8448-8278-43b6-9ed5-e1871924e245" providerId="ADAL" clId="{6C0DA67C-D42A-4A00-96A4-21DFF234F2FC}" dt="2023-06-21T21:06:00.339" v="2421" actId="1076"/>
        <pc:sldMkLst>
          <pc:docMk/>
          <pc:sldMk cId="2762003720" sldId="270"/>
        </pc:sldMkLst>
        <pc:spChg chg="del">
          <ac:chgData name="May, Kelly J." userId="b3ba8448-8278-43b6-9ed5-e1871924e245" providerId="ADAL" clId="{6C0DA67C-D42A-4A00-96A4-21DFF234F2FC}" dt="2023-06-20T19:49:24.498" v="448" actId="478"/>
          <ac:spMkLst>
            <pc:docMk/>
            <pc:sldMk cId="2762003720" sldId="270"/>
            <ac:spMk id="19" creationId="{5BFF384E-EBA3-2E5E-7ADC-9829196B61C1}"/>
          </ac:spMkLst>
        </pc:spChg>
        <pc:spChg chg="add mod">
          <ac:chgData name="May, Kelly J." userId="b3ba8448-8278-43b6-9ed5-e1871924e245" providerId="ADAL" clId="{6C0DA67C-D42A-4A00-96A4-21DFF234F2FC}" dt="2023-06-20T20:31:32.304" v="2400" actId="20577"/>
          <ac:spMkLst>
            <pc:docMk/>
            <pc:sldMk cId="2762003720" sldId="270"/>
            <ac:spMk id="22" creationId="{7D3F3D8B-45F1-70F3-9948-34736A40271F}"/>
          </ac:spMkLst>
        </pc:spChg>
        <pc:spChg chg="add mod">
          <ac:chgData name="May, Kelly J." userId="b3ba8448-8278-43b6-9ed5-e1871924e245" providerId="ADAL" clId="{6C0DA67C-D42A-4A00-96A4-21DFF234F2FC}" dt="2023-06-20T20:31:20.648" v="2395" actId="20577"/>
          <ac:spMkLst>
            <pc:docMk/>
            <pc:sldMk cId="2762003720" sldId="270"/>
            <ac:spMk id="23" creationId="{A33249DB-EC73-8D8A-290B-7FE18A0DD0EC}"/>
          </ac:spMkLst>
        </pc:spChg>
        <pc:picChg chg="mod">
          <ac:chgData name="May, Kelly J." userId="b3ba8448-8278-43b6-9ed5-e1871924e245" providerId="ADAL" clId="{6C0DA67C-D42A-4A00-96A4-21DFF234F2FC}" dt="2023-06-20T20:28:18.431" v="2378" actId="1037"/>
          <ac:picMkLst>
            <pc:docMk/>
            <pc:sldMk cId="2762003720" sldId="270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5:37.409" v="1654" actId="1037"/>
          <ac:picMkLst>
            <pc:docMk/>
            <pc:sldMk cId="2762003720" sldId="270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7:56.593" v="2338" actId="1035"/>
          <ac:picMkLst>
            <pc:docMk/>
            <pc:sldMk cId="2762003720" sldId="270"/>
            <ac:picMk id="12" creationId="{00000000-0000-0000-0000-000000000000}"/>
          </ac:picMkLst>
        </pc:picChg>
        <pc:picChg chg="del mod">
          <ac:chgData name="May, Kelly J." userId="b3ba8448-8278-43b6-9ed5-e1871924e245" providerId="ADAL" clId="{6C0DA67C-D42A-4A00-96A4-21DFF234F2FC}" dt="2023-06-20T20:04:21.279" v="1586" actId="478"/>
          <ac:picMkLst>
            <pc:docMk/>
            <pc:sldMk cId="2762003720" sldId="270"/>
            <ac:picMk id="15" creationId="{00000000-0000-0000-0000-000000000000}"/>
          </ac:picMkLst>
        </pc:picChg>
        <pc:picChg chg="add del mod">
          <ac:chgData name="May, Kelly J." userId="b3ba8448-8278-43b6-9ed5-e1871924e245" providerId="ADAL" clId="{6C0DA67C-D42A-4A00-96A4-21DFF234F2FC}" dt="2023-06-21T21:05:46.576" v="2416" actId="478"/>
          <ac:picMkLst>
            <pc:docMk/>
            <pc:sldMk cId="2762003720" sldId="270"/>
            <ac:picMk id="15" creationId="{9B994F2F-F5F5-4BD4-E8FA-65461389C024}"/>
          </ac:picMkLst>
        </pc:picChg>
        <pc:picChg chg="mod">
          <ac:chgData name="May, Kelly J." userId="b3ba8448-8278-43b6-9ed5-e1871924e245" providerId="ADAL" clId="{6C0DA67C-D42A-4A00-96A4-21DFF234F2FC}" dt="2023-06-20T20:04:50.748" v="1606" actId="1076"/>
          <ac:picMkLst>
            <pc:docMk/>
            <pc:sldMk cId="2762003720" sldId="270"/>
            <ac:picMk id="16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27:56.593" v="2338" actId="1035"/>
          <ac:picMkLst>
            <pc:docMk/>
            <pc:sldMk cId="2762003720" sldId="270"/>
            <ac:picMk id="20" creationId="{94E5B70F-8241-710F-D8D1-47BDBAAEE078}"/>
          </ac:picMkLst>
        </pc:picChg>
        <pc:picChg chg="del">
          <ac:chgData name="May, Kelly J." userId="b3ba8448-8278-43b6-9ed5-e1871924e245" providerId="ADAL" clId="{6C0DA67C-D42A-4A00-96A4-21DFF234F2FC}" dt="2023-06-20T19:49:23.082" v="447" actId="478"/>
          <ac:picMkLst>
            <pc:docMk/>
            <pc:sldMk cId="2762003720" sldId="270"/>
            <ac:picMk id="21" creationId="{930584B0-FCAC-FD89-2DA7-87EEE6330461}"/>
          </ac:picMkLst>
        </pc:picChg>
        <pc:picChg chg="add mod">
          <ac:chgData name="May, Kelly J." userId="b3ba8448-8278-43b6-9ed5-e1871924e245" providerId="ADAL" clId="{6C0DA67C-D42A-4A00-96A4-21DFF234F2FC}" dt="2023-06-21T21:06:00.339" v="2421" actId="1076"/>
          <ac:picMkLst>
            <pc:docMk/>
            <pc:sldMk cId="2762003720" sldId="270"/>
            <ac:picMk id="21" creationId="{96D26AA8-D03F-C2D1-35A2-444FB5CAB37B}"/>
          </ac:picMkLst>
        </pc:picChg>
        <pc:picChg chg="add del mod">
          <ac:chgData name="May, Kelly J." userId="b3ba8448-8278-43b6-9ed5-e1871924e245" providerId="ADAL" clId="{6C0DA67C-D42A-4A00-96A4-21DFF234F2FC}" dt="2023-06-21T17:00:52.667" v="2412" actId="478"/>
          <ac:picMkLst>
            <pc:docMk/>
            <pc:sldMk cId="2762003720" sldId="270"/>
            <ac:picMk id="24" creationId="{16BB739F-06F4-9195-2ACF-4240AD6BE0E7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8:19.740" v="1758" actId="1076"/>
        <pc:sldMkLst>
          <pc:docMk/>
          <pc:sldMk cId="2164197793" sldId="271"/>
        </pc:sldMkLst>
        <pc:spChg chg="del">
          <ac:chgData name="May, Kelly J." userId="b3ba8448-8278-43b6-9ed5-e1871924e245" providerId="ADAL" clId="{6C0DA67C-D42A-4A00-96A4-21DFF234F2FC}" dt="2023-06-20T19:49:37.023" v="452" actId="478"/>
          <ac:spMkLst>
            <pc:docMk/>
            <pc:sldMk cId="2164197793" sldId="271"/>
            <ac:spMk id="20" creationId="{2C831118-CAF2-9CF1-421B-CC42941E5BC5}"/>
          </ac:spMkLst>
        </pc:spChg>
        <pc:spChg chg="add mod">
          <ac:chgData name="May, Kelly J." userId="b3ba8448-8278-43b6-9ed5-e1871924e245" providerId="ADAL" clId="{6C0DA67C-D42A-4A00-96A4-21DFF234F2FC}" dt="2023-06-20T20:07:13.208" v="1727" actId="20577"/>
          <ac:spMkLst>
            <pc:docMk/>
            <pc:sldMk cId="2164197793" sldId="271"/>
            <ac:spMk id="24" creationId="{4CE1852D-3859-CD98-D719-7166BEF42061}"/>
          </ac:spMkLst>
        </pc:spChg>
        <pc:spChg chg="add mod">
          <ac:chgData name="May, Kelly J." userId="b3ba8448-8278-43b6-9ed5-e1871924e245" providerId="ADAL" clId="{6C0DA67C-D42A-4A00-96A4-21DFF234F2FC}" dt="2023-06-20T20:08:10.334" v="1756" actId="14100"/>
          <ac:spMkLst>
            <pc:docMk/>
            <pc:sldMk cId="2164197793" sldId="271"/>
            <ac:spMk id="25" creationId="{9FFEC592-6B33-C5F4-29FF-22812A3579CE}"/>
          </ac:spMkLst>
        </pc:spChg>
        <pc:picChg chg="add del">
          <ac:chgData name="May, Kelly J." userId="b3ba8448-8278-43b6-9ed5-e1871924e245" providerId="ADAL" clId="{6C0DA67C-D42A-4A00-96A4-21DFF234F2FC}" dt="2023-06-20T20:08:12.205" v="1757" actId="478"/>
          <ac:picMkLst>
            <pc:docMk/>
            <pc:sldMk cId="2164197793" sldId="271"/>
            <ac:picMk id="1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8:19.740" v="1758" actId="1076"/>
          <ac:picMkLst>
            <pc:docMk/>
            <pc:sldMk cId="2164197793" sldId="271"/>
            <ac:picMk id="16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9:35.318" v="451" actId="478"/>
          <ac:picMkLst>
            <pc:docMk/>
            <pc:sldMk cId="2164197793" sldId="271"/>
            <ac:picMk id="23" creationId="{D05FE7A4-4D8E-37DC-AF9A-1F201876FA0E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9:19.795" v="1826" actId="20577"/>
        <pc:sldMkLst>
          <pc:docMk/>
          <pc:sldMk cId="3267669994" sldId="272"/>
        </pc:sldMkLst>
        <pc:spChg chg="del">
          <ac:chgData name="May, Kelly J." userId="b3ba8448-8278-43b6-9ed5-e1871924e245" providerId="ADAL" clId="{6C0DA67C-D42A-4A00-96A4-21DFF234F2FC}" dt="2023-06-20T19:49:48.201" v="457" actId="478"/>
          <ac:spMkLst>
            <pc:docMk/>
            <pc:sldMk cId="3267669994" sldId="272"/>
            <ac:spMk id="21" creationId="{20E1B7DF-A23E-E712-E8DA-65454FC48509}"/>
          </ac:spMkLst>
        </pc:spChg>
        <pc:spChg chg="add mod">
          <ac:chgData name="May, Kelly J." userId="b3ba8448-8278-43b6-9ed5-e1871924e245" providerId="ADAL" clId="{6C0DA67C-D42A-4A00-96A4-21DFF234F2FC}" dt="2023-06-20T20:08:31.131" v="1781" actId="20577"/>
          <ac:spMkLst>
            <pc:docMk/>
            <pc:sldMk cId="3267669994" sldId="272"/>
            <ac:spMk id="23" creationId="{AB7F081B-B72D-75E8-5947-506DA6EB0F42}"/>
          </ac:spMkLst>
        </pc:spChg>
        <pc:spChg chg="add mod">
          <ac:chgData name="May, Kelly J." userId="b3ba8448-8278-43b6-9ed5-e1871924e245" providerId="ADAL" clId="{6C0DA67C-D42A-4A00-96A4-21DFF234F2FC}" dt="2023-06-20T20:09:19.795" v="1826" actId="20577"/>
          <ac:spMkLst>
            <pc:docMk/>
            <pc:sldMk cId="3267669994" sldId="272"/>
            <ac:spMk id="24" creationId="{42BFB325-6278-826F-9C25-D1628126890A}"/>
          </ac:spMkLst>
        </pc:spChg>
        <pc:picChg chg="add del mod">
          <ac:chgData name="May, Kelly J." userId="b3ba8448-8278-43b6-9ed5-e1871924e245" providerId="ADAL" clId="{6C0DA67C-D42A-4A00-96A4-21DFF234F2FC}" dt="2023-06-20T20:09:15.080" v="1824" actId="1036"/>
          <ac:picMkLst>
            <pc:docMk/>
            <pc:sldMk cId="3267669994" sldId="272"/>
            <ac:picMk id="5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9:06.334" v="1807" actId="1038"/>
          <ac:picMkLst>
            <pc:docMk/>
            <pc:sldMk cId="3267669994" sldId="272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08:52.966" v="1782" actId="1076"/>
          <ac:picMkLst>
            <pc:docMk/>
            <pc:sldMk cId="3267669994" sldId="272"/>
            <ac:picMk id="9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9:42.125" v="454" actId="478"/>
          <ac:picMkLst>
            <pc:docMk/>
            <pc:sldMk cId="3267669994" sldId="272"/>
            <ac:picMk id="20" creationId="{4C52EA96-7EAE-839C-6844-B6661FFC7527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09:52.988" v="1868" actId="1036"/>
        <pc:sldMkLst>
          <pc:docMk/>
          <pc:sldMk cId="761801782" sldId="273"/>
        </pc:sldMkLst>
        <pc:spChg chg="del">
          <ac:chgData name="May, Kelly J." userId="b3ba8448-8278-43b6-9ed5-e1871924e245" providerId="ADAL" clId="{6C0DA67C-D42A-4A00-96A4-21DFF234F2FC}" dt="2023-06-20T19:50:01.453" v="474" actId="478"/>
          <ac:spMkLst>
            <pc:docMk/>
            <pc:sldMk cId="761801782" sldId="273"/>
            <ac:spMk id="17" creationId="{0F9274FC-D211-7050-FC2E-B19EA2908519}"/>
          </ac:spMkLst>
        </pc:spChg>
        <pc:spChg chg="add mod">
          <ac:chgData name="May, Kelly J." userId="b3ba8448-8278-43b6-9ed5-e1871924e245" providerId="ADAL" clId="{6C0DA67C-D42A-4A00-96A4-21DFF234F2FC}" dt="2023-06-20T20:09:32.243" v="1849" actId="20577"/>
          <ac:spMkLst>
            <pc:docMk/>
            <pc:sldMk cId="761801782" sldId="273"/>
            <ac:spMk id="21" creationId="{D18BAD42-F66E-782E-F9AE-A14DF89F95E2}"/>
          </ac:spMkLst>
        </pc:spChg>
        <pc:spChg chg="add mod">
          <ac:chgData name="May, Kelly J." userId="b3ba8448-8278-43b6-9ed5-e1871924e245" providerId="ADAL" clId="{6C0DA67C-D42A-4A00-96A4-21DFF234F2FC}" dt="2023-06-20T20:09:44.188" v="1855" actId="20577"/>
          <ac:spMkLst>
            <pc:docMk/>
            <pc:sldMk cId="761801782" sldId="273"/>
            <ac:spMk id="22" creationId="{88C173EE-1336-A28F-C635-0E12D2F70376}"/>
          </ac:spMkLst>
        </pc:spChg>
        <pc:picChg chg="mod">
          <ac:chgData name="May, Kelly J." userId="b3ba8448-8278-43b6-9ed5-e1871924e245" providerId="ADAL" clId="{6C0DA67C-D42A-4A00-96A4-21DFF234F2FC}" dt="2023-06-20T20:09:52.988" v="1868" actId="1036"/>
          <ac:picMkLst>
            <pc:docMk/>
            <pc:sldMk cId="761801782" sldId="273"/>
            <ac:picMk id="2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49:57.163" v="473" actId="478"/>
          <ac:picMkLst>
            <pc:docMk/>
            <pc:sldMk cId="761801782" sldId="273"/>
            <ac:picMk id="20" creationId="{290B2DFE-8427-73C9-5E2D-63C52D35DAC8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12:29.907" v="1985" actId="1076"/>
        <pc:sldMkLst>
          <pc:docMk/>
          <pc:sldMk cId="2003518255" sldId="274"/>
        </pc:sldMkLst>
        <pc:spChg chg="del">
          <ac:chgData name="May, Kelly J." userId="b3ba8448-8278-43b6-9ed5-e1871924e245" providerId="ADAL" clId="{6C0DA67C-D42A-4A00-96A4-21DFF234F2FC}" dt="2023-06-20T19:50:08.576" v="477" actId="478"/>
          <ac:spMkLst>
            <pc:docMk/>
            <pc:sldMk cId="2003518255" sldId="274"/>
            <ac:spMk id="20" creationId="{49EA98E2-3BC7-BFB2-737D-F3B9CE3925C5}"/>
          </ac:spMkLst>
        </pc:spChg>
        <pc:spChg chg="add mod">
          <ac:chgData name="May, Kelly J." userId="b3ba8448-8278-43b6-9ed5-e1871924e245" providerId="ADAL" clId="{6C0DA67C-D42A-4A00-96A4-21DFF234F2FC}" dt="2023-06-20T20:12:07.257" v="1981" actId="1076"/>
          <ac:spMkLst>
            <pc:docMk/>
            <pc:sldMk cId="2003518255" sldId="274"/>
            <ac:spMk id="23" creationId="{34F43233-3477-7CB7-9FFF-2ED4399C9865}"/>
          </ac:spMkLst>
        </pc:spChg>
        <pc:spChg chg="add mod">
          <ac:chgData name="May, Kelly J." userId="b3ba8448-8278-43b6-9ed5-e1871924e245" providerId="ADAL" clId="{6C0DA67C-D42A-4A00-96A4-21DFF234F2FC}" dt="2023-06-20T20:10:33.173" v="1902" actId="20577"/>
          <ac:spMkLst>
            <pc:docMk/>
            <pc:sldMk cId="2003518255" sldId="274"/>
            <ac:spMk id="24" creationId="{55B11AF8-6C5D-267F-7280-F39F3D92E5A5}"/>
          </ac:spMkLst>
        </pc:spChg>
        <pc:picChg chg="mod">
          <ac:chgData name="May, Kelly J." userId="b3ba8448-8278-43b6-9ed5-e1871924e245" providerId="ADAL" clId="{6C0DA67C-D42A-4A00-96A4-21DFF234F2FC}" dt="2023-06-20T20:11:40.859" v="1974" actId="1037"/>
          <ac:picMkLst>
            <pc:docMk/>
            <pc:sldMk cId="2003518255" sldId="274"/>
            <ac:picMk id="2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0:42.123" v="1934" actId="1036"/>
          <ac:picMkLst>
            <pc:docMk/>
            <pc:sldMk cId="2003518255" sldId="274"/>
            <ac:picMk id="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20:10:44.473" v="1935" actId="478"/>
          <ac:picMkLst>
            <pc:docMk/>
            <pc:sldMk cId="2003518255" sldId="274"/>
            <ac:picMk id="5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1:47.614" v="1976" actId="14100"/>
          <ac:picMkLst>
            <pc:docMk/>
            <pc:sldMk cId="2003518255" sldId="274"/>
            <ac:picMk id="6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0:51.797" v="1937" actId="14100"/>
          <ac:picMkLst>
            <pc:docMk/>
            <pc:sldMk cId="2003518255" sldId="274"/>
            <ac:picMk id="7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1:51.698" v="1977" actId="14100"/>
          <ac:picMkLst>
            <pc:docMk/>
            <pc:sldMk cId="2003518255" sldId="274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2:29.907" v="1985" actId="1076"/>
          <ac:picMkLst>
            <pc:docMk/>
            <pc:sldMk cId="2003518255" sldId="274"/>
            <ac:picMk id="13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2:16.528" v="1983" actId="1076"/>
          <ac:picMkLst>
            <pc:docMk/>
            <pc:sldMk cId="2003518255" sldId="274"/>
            <ac:picMk id="1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0:06.892" v="476" actId="478"/>
          <ac:picMkLst>
            <pc:docMk/>
            <pc:sldMk cId="2003518255" sldId="274"/>
            <ac:picMk id="22" creationId="{EF27549D-A9C8-68F9-AD45-367AF891C5F2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13:18.204" v="2021"/>
        <pc:sldMkLst>
          <pc:docMk/>
          <pc:sldMk cId="4158253481" sldId="275"/>
        </pc:sldMkLst>
        <pc:spChg chg="del">
          <ac:chgData name="May, Kelly J." userId="b3ba8448-8278-43b6-9ed5-e1871924e245" providerId="ADAL" clId="{6C0DA67C-D42A-4A00-96A4-21DFF234F2FC}" dt="2023-06-20T19:50:14.278" v="479" actId="478"/>
          <ac:spMkLst>
            <pc:docMk/>
            <pc:sldMk cId="4158253481" sldId="275"/>
            <ac:spMk id="19" creationId="{A4F47C41-3FF2-791E-3E67-46A2E6201493}"/>
          </ac:spMkLst>
        </pc:spChg>
        <pc:spChg chg="add mod">
          <ac:chgData name="May, Kelly J." userId="b3ba8448-8278-43b6-9ed5-e1871924e245" providerId="ADAL" clId="{6C0DA67C-D42A-4A00-96A4-21DFF234F2FC}" dt="2023-06-20T20:12:50.348" v="2010" actId="20577"/>
          <ac:spMkLst>
            <pc:docMk/>
            <pc:sldMk cId="4158253481" sldId="275"/>
            <ac:spMk id="22" creationId="{6C23C602-6BA4-380B-0C06-9140072FF6A9}"/>
          </ac:spMkLst>
        </pc:spChg>
        <pc:spChg chg="add mod">
          <ac:chgData name="May, Kelly J." userId="b3ba8448-8278-43b6-9ed5-e1871924e245" providerId="ADAL" clId="{6C0DA67C-D42A-4A00-96A4-21DFF234F2FC}" dt="2023-06-20T20:13:18.204" v="2021"/>
          <ac:spMkLst>
            <pc:docMk/>
            <pc:sldMk cId="4158253481" sldId="275"/>
            <ac:spMk id="23" creationId="{68294871-8517-3A34-2CE7-E9021A464B3C}"/>
          </ac:spMkLst>
        </pc:spChg>
        <pc:picChg chg="mod">
          <ac:chgData name="May, Kelly J." userId="b3ba8448-8278-43b6-9ed5-e1871924e245" providerId="ADAL" clId="{6C0DA67C-D42A-4A00-96A4-21DFF234F2FC}" dt="2023-06-20T20:13:16.026" v="2020" actId="1076"/>
          <ac:picMkLst>
            <pc:docMk/>
            <pc:sldMk cId="4158253481" sldId="275"/>
            <ac:picMk id="10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0:12.335" v="478" actId="478"/>
          <ac:picMkLst>
            <pc:docMk/>
            <pc:sldMk cId="4158253481" sldId="275"/>
            <ac:picMk id="21" creationId="{1FF1B36F-9685-9F8A-4688-90FC9EFAE2E6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13:56.636" v="2053" actId="20577"/>
        <pc:sldMkLst>
          <pc:docMk/>
          <pc:sldMk cId="3305657713" sldId="276"/>
        </pc:sldMkLst>
        <pc:spChg chg="add mod">
          <ac:chgData name="May, Kelly J." userId="b3ba8448-8278-43b6-9ed5-e1871924e245" providerId="ADAL" clId="{6C0DA67C-D42A-4A00-96A4-21DFF234F2FC}" dt="2023-06-20T20:13:34.498" v="2044" actId="20577"/>
          <ac:spMkLst>
            <pc:docMk/>
            <pc:sldMk cId="3305657713" sldId="276"/>
            <ac:spMk id="20" creationId="{EA63C273-2280-3713-8191-4A7E3C191CEC}"/>
          </ac:spMkLst>
        </pc:spChg>
        <pc:spChg chg="del">
          <ac:chgData name="May, Kelly J." userId="b3ba8448-8278-43b6-9ed5-e1871924e245" providerId="ADAL" clId="{6C0DA67C-D42A-4A00-96A4-21DFF234F2FC}" dt="2023-06-20T19:50:24.158" v="527" actId="478"/>
          <ac:spMkLst>
            <pc:docMk/>
            <pc:sldMk cId="3305657713" sldId="276"/>
            <ac:spMk id="21" creationId="{A6CB0777-869C-7728-C471-B36A8027BE89}"/>
          </ac:spMkLst>
        </pc:spChg>
        <pc:spChg chg="add del mod">
          <ac:chgData name="May, Kelly J." userId="b3ba8448-8278-43b6-9ed5-e1871924e245" providerId="ADAL" clId="{6C0DA67C-D42A-4A00-96A4-21DFF234F2FC}" dt="2023-06-20T20:13:40.771" v="2045" actId="21"/>
          <ac:spMkLst>
            <pc:docMk/>
            <pc:sldMk cId="3305657713" sldId="276"/>
            <ac:spMk id="23" creationId="{A6CB22D3-543B-E47D-8C7B-B099088F7FEE}"/>
          </ac:spMkLst>
        </pc:spChg>
        <pc:spChg chg="add mod">
          <ac:chgData name="May, Kelly J." userId="b3ba8448-8278-43b6-9ed5-e1871924e245" providerId="ADAL" clId="{6C0DA67C-D42A-4A00-96A4-21DFF234F2FC}" dt="2023-06-20T20:13:56.636" v="2053" actId="20577"/>
          <ac:spMkLst>
            <pc:docMk/>
            <pc:sldMk cId="3305657713" sldId="276"/>
            <ac:spMk id="24" creationId="{5F020E07-FC8D-439E-8E80-99265D8E3331}"/>
          </ac:spMkLst>
        </pc:spChg>
        <pc:picChg chg="mod">
          <ac:chgData name="May, Kelly J." userId="b3ba8448-8278-43b6-9ed5-e1871924e245" providerId="ADAL" clId="{6C0DA67C-D42A-4A00-96A4-21DFF234F2FC}" dt="2023-06-20T20:13:42.828" v="2046" actId="1076"/>
          <ac:picMkLst>
            <pc:docMk/>
            <pc:sldMk cId="3305657713" sldId="276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0:22.805" v="526" actId="478"/>
          <ac:picMkLst>
            <pc:docMk/>
            <pc:sldMk cId="3305657713" sldId="276"/>
            <ac:picMk id="18" creationId="{A4C7C935-57D5-9E19-2DBF-09932A05D4EE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14:29.619" v="2070"/>
        <pc:sldMkLst>
          <pc:docMk/>
          <pc:sldMk cId="331516468" sldId="277"/>
        </pc:sldMkLst>
        <pc:spChg chg="del">
          <ac:chgData name="May, Kelly J." userId="b3ba8448-8278-43b6-9ed5-e1871924e245" providerId="ADAL" clId="{6C0DA67C-D42A-4A00-96A4-21DFF234F2FC}" dt="2023-06-20T19:50:27.899" v="529" actId="478"/>
          <ac:spMkLst>
            <pc:docMk/>
            <pc:sldMk cId="331516468" sldId="277"/>
            <ac:spMk id="20" creationId="{2EC81888-0C3E-B067-3706-7C3F93BFCC06}"/>
          </ac:spMkLst>
        </pc:spChg>
        <pc:spChg chg="add mod">
          <ac:chgData name="May, Kelly J." userId="b3ba8448-8278-43b6-9ed5-e1871924e245" providerId="ADAL" clId="{6C0DA67C-D42A-4A00-96A4-21DFF234F2FC}" dt="2023-06-20T20:14:07.038" v="2060" actId="20577"/>
          <ac:spMkLst>
            <pc:docMk/>
            <pc:sldMk cId="331516468" sldId="277"/>
            <ac:spMk id="24" creationId="{50FDA501-797C-E467-10C5-D71E33B0D728}"/>
          </ac:spMkLst>
        </pc:spChg>
        <pc:spChg chg="add mod">
          <ac:chgData name="May, Kelly J." userId="b3ba8448-8278-43b6-9ed5-e1871924e245" providerId="ADAL" clId="{6C0DA67C-D42A-4A00-96A4-21DFF234F2FC}" dt="2023-06-20T20:14:29.619" v="2070"/>
          <ac:spMkLst>
            <pc:docMk/>
            <pc:sldMk cId="331516468" sldId="277"/>
            <ac:spMk id="25" creationId="{4E6FC4F1-6DE5-2623-7E30-2D89A0E0BA6F}"/>
          </ac:spMkLst>
        </pc:spChg>
        <pc:picChg chg="del">
          <ac:chgData name="May, Kelly J." userId="b3ba8448-8278-43b6-9ed5-e1871924e245" providerId="ADAL" clId="{6C0DA67C-D42A-4A00-96A4-21DFF234F2FC}" dt="2023-06-20T19:50:26.613" v="528" actId="478"/>
          <ac:picMkLst>
            <pc:docMk/>
            <pc:sldMk cId="331516468" sldId="277"/>
            <ac:picMk id="23" creationId="{CB6FEBFC-959E-D79F-892B-92FB1590E16C}"/>
          </ac:picMkLst>
        </pc:picChg>
      </pc:sldChg>
      <pc:sldChg chg="addSp delSp modSp mod">
        <pc:chgData name="May, Kelly J." userId="b3ba8448-8278-43b6-9ed5-e1871924e245" providerId="ADAL" clId="{6C0DA67C-D42A-4A00-96A4-21DFF234F2FC}" dt="2023-06-20T20:18:56.053" v="2168" actId="1076"/>
        <pc:sldMkLst>
          <pc:docMk/>
          <pc:sldMk cId="2051574075" sldId="278"/>
        </pc:sldMkLst>
        <pc:spChg chg="del">
          <ac:chgData name="May, Kelly J." userId="b3ba8448-8278-43b6-9ed5-e1871924e245" providerId="ADAL" clId="{6C0DA67C-D42A-4A00-96A4-21DFF234F2FC}" dt="2023-06-20T19:50:37.139" v="533" actId="478"/>
          <ac:spMkLst>
            <pc:docMk/>
            <pc:sldMk cId="2051574075" sldId="278"/>
            <ac:spMk id="16" creationId="{9CD1739C-4103-6CDC-9C32-DF18CB9CB8D1}"/>
          </ac:spMkLst>
        </pc:spChg>
        <pc:spChg chg="add del mod">
          <ac:chgData name="May, Kelly J." userId="b3ba8448-8278-43b6-9ed5-e1871924e245" providerId="ADAL" clId="{6C0DA67C-D42A-4A00-96A4-21DFF234F2FC}" dt="2023-06-20T20:16:40.226" v="2145" actId="5793"/>
          <ac:spMkLst>
            <pc:docMk/>
            <pc:sldMk cId="2051574075" sldId="278"/>
            <ac:spMk id="19" creationId="{C5373E79-7882-B9B4-CE72-83EB8D467FE7}"/>
          </ac:spMkLst>
        </pc:spChg>
        <pc:spChg chg="add del mod">
          <ac:chgData name="May, Kelly J." userId="b3ba8448-8278-43b6-9ed5-e1871924e245" providerId="ADAL" clId="{6C0DA67C-D42A-4A00-96A4-21DFF234F2FC}" dt="2023-06-20T20:17:28.123" v="2155" actId="14100"/>
          <ac:spMkLst>
            <pc:docMk/>
            <pc:sldMk cId="2051574075" sldId="278"/>
            <ac:spMk id="21" creationId="{333CFDCC-F8ED-F77E-3907-F4FCCFF756F0}"/>
          </ac:spMkLst>
        </pc:spChg>
        <pc:picChg chg="del">
          <ac:chgData name="May, Kelly J." userId="b3ba8448-8278-43b6-9ed5-e1871924e245" providerId="ADAL" clId="{6C0DA67C-D42A-4A00-96A4-21DFF234F2FC}" dt="2023-06-20T20:18:25.386" v="2163" actId="478"/>
          <ac:picMkLst>
            <pc:docMk/>
            <pc:sldMk cId="2051574075" sldId="278"/>
            <ac:picMk id="8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8:33.065" v="2165" actId="1076"/>
          <ac:picMkLst>
            <pc:docMk/>
            <pc:sldMk cId="2051574075" sldId="278"/>
            <ac:picMk id="9" creationId="{00000000-0000-0000-0000-000000000000}"/>
          </ac:picMkLst>
        </pc:picChg>
        <pc:picChg chg="add del mod">
          <ac:chgData name="May, Kelly J." userId="b3ba8448-8278-43b6-9ed5-e1871924e245" providerId="ADAL" clId="{6C0DA67C-D42A-4A00-96A4-21DFF234F2FC}" dt="2023-06-20T20:18:37.482" v="2166" actId="1076"/>
          <ac:picMkLst>
            <pc:docMk/>
            <pc:sldMk cId="2051574075" sldId="278"/>
            <ac:picMk id="11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20:17:24.787" v="2154" actId="1076"/>
          <ac:picMkLst>
            <pc:docMk/>
            <pc:sldMk cId="2051574075" sldId="278"/>
            <ac:picMk id="12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0:35.476" v="532" actId="478"/>
          <ac:picMkLst>
            <pc:docMk/>
            <pc:sldMk cId="2051574075" sldId="278"/>
            <ac:picMk id="20" creationId="{9E2CB3F4-D684-07F5-2571-ABA3164D44E7}"/>
          </ac:picMkLst>
        </pc:picChg>
        <pc:picChg chg="add del mod">
          <ac:chgData name="May, Kelly J." userId="b3ba8448-8278-43b6-9ed5-e1871924e245" providerId="ADAL" clId="{6C0DA67C-D42A-4A00-96A4-21DFF234F2FC}" dt="2023-06-20T20:15:42.791" v="2088"/>
          <ac:picMkLst>
            <pc:docMk/>
            <pc:sldMk cId="2051574075" sldId="278"/>
            <ac:picMk id="22" creationId="{B4169F9B-9A67-1B95-6429-711CA809D274}"/>
          </ac:picMkLst>
        </pc:picChg>
        <pc:picChg chg="add mod">
          <ac:chgData name="May, Kelly J." userId="b3ba8448-8278-43b6-9ed5-e1871924e245" providerId="ADAL" clId="{6C0DA67C-D42A-4A00-96A4-21DFF234F2FC}" dt="2023-06-20T20:18:56.053" v="2168" actId="1076"/>
          <ac:picMkLst>
            <pc:docMk/>
            <pc:sldMk cId="2051574075" sldId="278"/>
            <ac:picMk id="23" creationId="{9474B371-A8FD-1227-4DEC-032E40DC5FF4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6:49.292" v="2401" actId="47"/>
        <pc:sldMkLst>
          <pc:docMk/>
          <pc:sldMk cId="982674814" sldId="279"/>
        </pc:sldMkLst>
        <pc:spChg chg="del">
          <ac:chgData name="May, Kelly J." userId="b3ba8448-8278-43b6-9ed5-e1871924e245" providerId="ADAL" clId="{6C0DA67C-D42A-4A00-96A4-21DFF234F2FC}" dt="2023-06-20T19:50:45.007" v="536" actId="478"/>
          <ac:spMkLst>
            <pc:docMk/>
            <pc:sldMk cId="982674814" sldId="279"/>
            <ac:spMk id="21" creationId="{6D9DE9E6-748E-670E-E7FB-F04AE4284D53}"/>
          </ac:spMkLst>
        </pc:spChg>
        <pc:spChg chg="add mod">
          <ac:chgData name="May, Kelly J." userId="b3ba8448-8278-43b6-9ed5-e1871924e245" providerId="ADAL" clId="{6C0DA67C-D42A-4A00-96A4-21DFF234F2FC}" dt="2023-06-20T19:50:46.113" v="537"/>
          <ac:spMkLst>
            <pc:docMk/>
            <pc:sldMk cId="982674814" sldId="279"/>
            <ac:spMk id="22" creationId="{DE2FF6D4-9897-EFC0-B994-DDEFA385C7F5}"/>
          </ac:spMkLst>
        </pc:spChg>
        <pc:spChg chg="add mod">
          <ac:chgData name="May, Kelly J." userId="b3ba8448-8278-43b6-9ed5-e1871924e245" providerId="ADAL" clId="{6C0DA67C-D42A-4A00-96A4-21DFF234F2FC}" dt="2023-06-20T19:50:46.113" v="537"/>
          <ac:spMkLst>
            <pc:docMk/>
            <pc:sldMk cId="982674814" sldId="279"/>
            <ac:spMk id="23" creationId="{9773F8D5-C7D4-EB28-AA3F-7CFB385AEDC5}"/>
          </ac:spMkLst>
        </pc:spChg>
        <pc:picChg chg="del">
          <ac:chgData name="May, Kelly J." userId="b3ba8448-8278-43b6-9ed5-e1871924e245" providerId="ADAL" clId="{6C0DA67C-D42A-4A00-96A4-21DFF234F2FC}" dt="2023-06-20T19:50:42.282" v="535" actId="478"/>
          <ac:picMkLst>
            <pc:docMk/>
            <pc:sldMk cId="982674814" sldId="279"/>
            <ac:picMk id="20" creationId="{D34F8C8D-4B04-C551-5CCC-F6319EBF255E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13.939" v="2405" actId="2696"/>
        <pc:sldMkLst>
          <pc:docMk/>
          <pc:sldMk cId="1898978674" sldId="280"/>
        </pc:sldMkLst>
        <pc:spChg chg="del">
          <ac:chgData name="May, Kelly J." userId="b3ba8448-8278-43b6-9ed5-e1871924e245" providerId="ADAL" clId="{6C0DA67C-D42A-4A00-96A4-21DFF234F2FC}" dt="2023-06-20T19:50:51.242" v="539" actId="478"/>
          <ac:spMkLst>
            <pc:docMk/>
            <pc:sldMk cId="1898978674" sldId="280"/>
            <ac:spMk id="19" creationId="{5BFF384E-EBA3-2E5E-7ADC-9829196B61C1}"/>
          </ac:spMkLst>
        </pc:spChg>
        <pc:spChg chg="add mod">
          <ac:chgData name="May, Kelly J." userId="b3ba8448-8278-43b6-9ed5-e1871924e245" providerId="ADAL" clId="{6C0DA67C-D42A-4A00-96A4-21DFF234F2FC}" dt="2023-06-20T19:50:52.248" v="540"/>
          <ac:spMkLst>
            <pc:docMk/>
            <pc:sldMk cId="1898978674" sldId="280"/>
            <ac:spMk id="22" creationId="{37CE4E3D-0357-7F84-55DD-8C0ED2BB487E}"/>
          </ac:spMkLst>
        </pc:spChg>
        <pc:spChg chg="add mod">
          <ac:chgData name="May, Kelly J." userId="b3ba8448-8278-43b6-9ed5-e1871924e245" providerId="ADAL" clId="{6C0DA67C-D42A-4A00-96A4-21DFF234F2FC}" dt="2023-06-20T19:50:52.248" v="540"/>
          <ac:spMkLst>
            <pc:docMk/>
            <pc:sldMk cId="1898978674" sldId="280"/>
            <ac:spMk id="23" creationId="{4F5AD966-27F2-F18A-18B1-9B5662E35C2D}"/>
          </ac:spMkLst>
        </pc:spChg>
        <pc:picChg chg="del">
          <ac:chgData name="May, Kelly J." userId="b3ba8448-8278-43b6-9ed5-e1871924e245" providerId="ADAL" clId="{6C0DA67C-D42A-4A00-96A4-21DFF234F2FC}" dt="2023-06-20T19:50:57.217" v="541" actId="478"/>
          <ac:picMkLst>
            <pc:docMk/>
            <pc:sldMk cId="1898978674" sldId="280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0:49.585" v="538" actId="478"/>
          <ac:picMkLst>
            <pc:docMk/>
            <pc:sldMk cId="1898978674" sldId="280"/>
            <ac:picMk id="21" creationId="{D3D00676-BCF6-DA20-471A-EC8FB1FEBD02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05.147" v="2403" actId="2696"/>
        <pc:sldMkLst>
          <pc:docMk/>
          <pc:sldMk cId="1069602293" sldId="281"/>
        </pc:sldMkLst>
        <pc:spChg chg="del">
          <ac:chgData name="May, Kelly J." userId="b3ba8448-8278-43b6-9ed5-e1871924e245" providerId="ADAL" clId="{6C0DA67C-D42A-4A00-96A4-21DFF234F2FC}" dt="2023-06-20T19:51:03.716" v="543" actId="478"/>
          <ac:spMkLst>
            <pc:docMk/>
            <pc:sldMk cId="1069602293" sldId="281"/>
            <ac:spMk id="20" creationId="{2C831118-CAF2-9CF1-421B-CC42941E5BC5}"/>
          </ac:spMkLst>
        </pc:spChg>
        <pc:spChg chg="add mod">
          <ac:chgData name="May, Kelly J." userId="b3ba8448-8278-43b6-9ed5-e1871924e245" providerId="ADAL" clId="{6C0DA67C-D42A-4A00-96A4-21DFF234F2FC}" dt="2023-06-20T19:51:05.190" v="544"/>
          <ac:spMkLst>
            <pc:docMk/>
            <pc:sldMk cId="1069602293" sldId="281"/>
            <ac:spMk id="24" creationId="{936CA5DA-1D31-C903-693A-BFFEA0B23D05}"/>
          </ac:spMkLst>
        </pc:spChg>
        <pc:spChg chg="add mod">
          <ac:chgData name="May, Kelly J." userId="b3ba8448-8278-43b6-9ed5-e1871924e245" providerId="ADAL" clId="{6C0DA67C-D42A-4A00-96A4-21DFF234F2FC}" dt="2023-06-20T19:51:05.190" v="544"/>
          <ac:spMkLst>
            <pc:docMk/>
            <pc:sldMk cId="1069602293" sldId="281"/>
            <ac:spMk id="25" creationId="{CA71677A-72B3-214E-9AA8-78C8D42C00A1}"/>
          </ac:spMkLst>
        </pc:spChg>
        <pc:picChg chg="del">
          <ac:chgData name="May, Kelly J." userId="b3ba8448-8278-43b6-9ed5-e1871924e245" providerId="ADAL" clId="{6C0DA67C-D42A-4A00-96A4-21DFF234F2FC}" dt="2023-06-20T19:51:01.935" v="542" actId="478"/>
          <ac:picMkLst>
            <pc:docMk/>
            <pc:sldMk cId="1069602293" sldId="281"/>
            <ac:picMk id="23" creationId="{BB3328DB-9DB0-10CA-EF51-9355FE581F3E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10.049" v="2404" actId="2696"/>
        <pc:sldMkLst>
          <pc:docMk/>
          <pc:sldMk cId="955810234" sldId="282"/>
        </pc:sldMkLst>
        <pc:spChg chg="del">
          <ac:chgData name="May, Kelly J." userId="b3ba8448-8278-43b6-9ed5-e1871924e245" providerId="ADAL" clId="{6C0DA67C-D42A-4A00-96A4-21DFF234F2FC}" dt="2023-06-20T19:51:14.497" v="548" actId="478"/>
          <ac:spMkLst>
            <pc:docMk/>
            <pc:sldMk cId="955810234" sldId="282"/>
            <ac:spMk id="21" creationId="{20E1B7DF-A23E-E712-E8DA-65454FC48509}"/>
          </ac:spMkLst>
        </pc:spChg>
        <pc:spChg chg="add mod">
          <ac:chgData name="May, Kelly J." userId="b3ba8448-8278-43b6-9ed5-e1871924e245" providerId="ADAL" clId="{6C0DA67C-D42A-4A00-96A4-21DFF234F2FC}" dt="2023-06-20T19:51:15.493" v="549"/>
          <ac:spMkLst>
            <pc:docMk/>
            <pc:sldMk cId="955810234" sldId="282"/>
            <ac:spMk id="23" creationId="{39085A41-05F9-6F31-F2FD-538E9CC36C42}"/>
          </ac:spMkLst>
        </pc:spChg>
        <pc:spChg chg="add mod">
          <ac:chgData name="May, Kelly J." userId="b3ba8448-8278-43b6-9ed5-e1871924e245" providerId="ADAL" clId="{6C0DA67C-D42A-4A00-96A4-21DFF234F2FC}" dt="2023-06-20T19:51:15.493" v="549"/>
          <ac:spMkLst>
            <pc:docMk/>
            <pc:sldMk cId="955810234" sldId="282"/>
            <ac:spMk id="24" creationId="{AD9BF6E6-1210-7BCC-6903-04EA427D6C7D}"/>
          </ac:spMkLst>
        </pc:spChg>
        <pc:picChg chg="add del mod">
          <ac:chgData name="May, Kelly J." userId="b3ba8448-8278-43b6-9ed5-e1871924e245" providerId="ADAL" clId="{6C0DA67C-D42A-4A00-96A4-21DFF234F2FC}" dt="2023-06-20T19:51:19.989" v="566" actId="1037"/>
          <ac:picMkLst>
            <pc:docMk/>
            <pc:sldMk cId="955810234" sldId="282"/>
            <ac:picMk id="5" creationId="{00000000-0000-0000-0000-000000000000}"/>
          </ac:picMkLst>
        </pc:picChg>
        <pc:picChg chg="mod">
          <ac:chgData name="May, Kelly J." userId="b3ba8448-8278-43b6-9ed5-e1871924e245" providerId="ADAL" clId="{6C0DA67C-D42A-4A00-96A4-21DFF234F2FC}" dt="2023-06-20T19:51:25.269" v="593" actId="1038"/>
          <ac:picMkLst>
            <pc:docMk/>
            <pc:sldMk cId="955810234" sldId="282"/>
            <ac:picMk id="9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1:09.028" v="545" actId="478"/>
          <ac:picMkLst>
            <pc:docMk/>
            <pc:sldMk cId="955810234" sldId="282"/>
            <ac:picMk id="19" creationId="{7FFDD4FC-5FCD-BB3D-19EE-61F86C463B0A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17.723" v="2406" actId="2696"/>
        <pc:sldMkLst>
          <pc:docMk/>
          <pc:sldMk cId="102999754" sldId="283"/>
        </pc:sldMkLst>
        <pc:spChg chg="del">
          <ac:chgData name="May, Kelly J." userId="b3ba8448-8278-43b6-9ed5-e1871924e245" providerId="ADAL" clId="{6C0DA67C-D42A-4A00-96A4-21DFF234F2FC}" dt="2023-06-20T19:51:32.747" v="595" actId="478"/>
          <ac:spMkLst>
            <pc:docMk/>
            <pc:sldMk cId="102999754" sldId="283"/>
            <ac:spMk id="17" creationId="{0F9274FC-D211-7050-FC2E-B19EA2908519}"/>
          </ac:spMkLst>
        </pc:spChg>
        <pc:spChg chg="add mod">
          <ac:chgData name="May, Kelly J." userId="b3ba8448-8278-43b6-9ed5-e1871924e245" providerId="ADAL" clId="{6C0DA67C-D42A-4A00-96A4-21DFF234F2FC}" dt="2023-06-20T19:51:33.723" v="596"/>
          <ac:spMkLst>
            <pc:docMk/>
            <pc:sldMk cId="102999754" sldId="283"/>
            <ac:spMk id="21" creationId="{A733F305-1446-643F-F09E-2A56F8AE6AC2}"/>
          </ac:spMkLst>
        </pc:spChg>
        <pc:spChg chg="add mod">
          <ac:chgData name="May, Kelly J." userId="b3ba8448-8278-43b6-9ed5-e1871924e245" providerId="ADAL" clId="{6C0DA67C-D42A-4A00-96A4-21DFF234F2FC}" dt="2023-06-20T19:51:33.723" v="596"/>
          <ac:spMkLst>
            <pc:docMk/>
            <pc:sldMk cId="102999754" sldId="283"/>
            <ac:spMk id="22" creationId="{B42149D4-F9AF-506F-163B-BAD9B6FD387B}"/>
          </ac:spMkLst>
        </pc:spChg>
        <pc:picChg chg="del">
          <ac:chgData name="May, Kelly J." userId="b3ba8448-8278-43b6-9ed5-e1871924e245" providerId="ADAL" clId="{6C0DA67C-D42A-4A00-96A4-21DFF234F2FC}" dt="2023-06-20T19:51:30.803" v="594" actId="478"/>
          <ac:picMkLst>
            <pc:docMk/>
            <pc:sldMk cId="102999754" sldId="283"/>
            <ac:picMk id="20" creationId="{D934F3B2-43C3-1093-EF55-A461C4D58D9C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22.811" v="2407" actId="2696"/>
        <pc:sldMkLst>
          <pc:docMk/>
          <pc:sldMk cId="2006443310" sldId="284"/>
        </pc:sldMkLst>
        <pc:spChg chg="del">
          <ac:chgData name="May, Kelly J." userId="b3ba8448-8278-43b6-9ed5-e1871924e245" providerId="ADAL" clId="{6C0DA67C-D42A-4A00-96A4-21DFF234F2FC}" dt="2023-06-20T19:51:38.038" v="598" actId="478"/>
          <ac:spMkLst>
            <pc:docMk/>
            <pc:sldMk cId="2006443310" sldId="284"/>
            <ac:spMk id="20" creationId="{49EA98E2-3BC7-BFB2-737D-F3B9CE3925C5}"/>
          </ac:spMkLst>
        </pc:spChg>
        <pc:spChg chg="add mod">
          <ac:chgData name="May, Kelly J." userId="b3ba8448-8278-43b6-9ed5-e1871924e245" providerId="ADAL" clId="{6C0DA67C-D42A-4A00-96A4-21DFF234F2FC}" dt="2023-06-20T19:51:39.457" v="599"/>
          <ac:spMkLst>
            <pc:docMk/>
            <pc:sldMk cId="2006443310" sldId="284"/>
            <ac:spMk id="23" creationId="{1F9119FE-99E8-0B98-481E-8177846B9B9B}"/>
          </ac:spMkLst>
        </pc:spChg>
        <pc:spChg chg="add mod">
          <ac:chgData name="May, Kelly J." userId="b3ba8448-8278-43b6-9ed5-e1871924e245" providerId="ADAL" clId="{6C0DA67C-D42A-4A00-96A4-21DFF234F2FC}" dt="2023-06-20T19:51:39.457" v="599"/>
          <ac:spMkLst>
            <pc:docMk/>
            <pc:sldMk cId="2006443310" sldId="284"/>
            <ac:spMk id="24" creationId="{6E6EA0B4-B927-3C87-B764-9853F4C6F2D5}"/>
          </ac:spMkLst>
        </pc:spChg>
        <pc:picChg chg="del">
          <ac:chgData name="May, Kelly J." userId="b3ba8448-8278-43b6-9ed5-e1871924e245" providerId="ADAL" clId="{6C0DA67C-D42A-4A00-96A4-21DFF234F2FC}" dt="2023-06-20T19:51:36.609" v="597" actId="478"/>
          <ac:picMkLst>
            <pc:docMk/>
            <pc:sldMk cId="2006443310" sldId="284"/>
            <ac:picMk id="22" creationId="{0170665B-E7F2-67D8-2BB0-13DE7BED12CC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26.543" v="2408" actId="2696"/>
        <pc:sldMkLst>
          <pc:docMk/>
          <pc:sldMk cId="3392270561" sldId="285"/>
        </pc:sldMkLst>
        <pc:spChg chg="del">
          <ac:chgData name="May, Kelly J." userId="b3ba8448-8278-43b6-9ed5-e1871924e245" providerId="ADAL" clId="{6C0DA67C-D42A-4A00-96A4-21DFF234F2FC}" dt="2023-06-20T19:51:43.943" v="601" actId="478"/>
          <ac:spMkLst>
            <pc:docMk/>
            <pc:sldMk cId="3392270561" sldId="285"/>
            <ac:spMk id="19" creationId="{A4F47C41-3FF2-791E-3E67-46A2E6201493}"/>
          </ac:spMkLst>
        </pc:spChg>
        <pc:spChg chg="add mod">
          <ac:chgData name="May, Kelly J." userId="b3ba8448-8278-43b6-9ed5-e1871924e245" providerId="ADAL" clId="{6C0DA67C-D42A-4A00-96A4-21DFF234F2FC}" dt="2023-06-20T19:51:44.955" v="602"/>
          <ac:spMkLst>
            <pc:docMk/>
            <pc:sldMk cId="3392270561" sldId="285"/>
            <ac:spMk id="22" creationId="{D2560B0A-272F-A2E4-68FA-99B16F05BAF2}"/>
          </ac:spMkLst>
        </pc:spChg>
        <pc:spChg chg="add mod">
          <ac:chgData name="May, Kelly J." userId="b3ba8448-8278-43b6-9ed5-e1871924e245" providerId="ADAL" clId="{6C0DA67C-D42A-4A00-96A4-21DFF234F2FC}" dt="2023-06-20T19:51:44.955" v="602"/>
          <ac:spMkLst>
            <pc:docMk/>
            <pc:sldMk cId="3392270561" sldId="285"/>
            <ac:spMk id="23" creationId="{C44BC0F7-47A0-7221-0D04-80262A429FE2}"/>
          </ac:spMkLst>
        </pc:spChg>
        <pc:picChg chg="del">
          <ac:chgData name="May, Kelly J." userId="b3ba8448-8278-43b6-9ed5-e1871924e245" providerId="ADAL" clId="{6C0DA67C-D42A-4A00-96A4-21DFF234F2FC}" dt="2023-06-20T19:51:42.312" v="600" actId="478"/>
          <ac:picMkLst>
            <pc:docMk/>
            <pc:sldMk cId="3392270561" sldId="285"/>
            <ac:picMk id="21" creationId="{41B6A964-93B1-25B0-C47C-0CD422DCEB74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13.939" v="2405" actId="2696"/>
        <pc:sldMkLst>
          <pc:docMk/>
          <pc:sldMk cId="743688800" sldId="286"/>
        </pc:sldMkLst>
        <pc:spChg chg="add del mod">
          <ac:chgData name="May, Kelly J." userId="b3ba8448-8278-43b6-9ed5-e1871924e245" providerId="ADAL" clId="{6C0DA67C-D42A-4A00-96A4-21DFF234F2FC}" dt="2023-06-20T19:51:54.405" v="606" actId="478"/>
          <ac:spMkLst>
            <pc:docMk/>
            <pc:sldMk cId="743688800" sldId="286"/>
            <ac:spMk id="20" creationId="{40BD6396-245D-05E4-8859-E1FD7CD94357}"/>
          </ac:spMkLst>
        </pc:spChg>
        <pc:spChg chg="del">
          <ac:chgData name="May, Kelly J." userId="b3ba8448-8278-43b6-9ed5-e1871924e245" providerId="ADAL" clId="{6C0DA67C-D42A-4A00-96A4-21DFF234F2FC}" dt="2023-06-20T19:51:50.699" v="604" actId="478"/>
          <ac:spMkLst>
            <pc:docMk/>
            <pc:sldMk cId="743688800" sldId="286"/>
            <ac:spMk id="21" creationId="{A6CB0777-869C-7728-C471-B36A8027BE89}"/>
          </ac:spMkLst>
        </pc:spChg>
        <pc:spChg chg="add del mod">
          <ac:chgData name="May, Kelly J." userId="b3ba8448-8278-43b6-9ed5-e1871924e245" providerId="ADAL" clId="{6C0DA67C-D42A-4A00-96A4-21DFF234F2FC}" dt="2023-06-20T19:51:54.405" v="606" actId="478"/>
          <ac:spMkLst>
            <pc:docMk/>
            <pc:sldMk cId="743688800" sldId="286"/>
            <ac:spMk id="23" creationId="{52A22AAC-B64D-C1FE-C750-3A2CA07C64D8}"/>
          </ac:spMkLst>
        </pc:spChg>
        <pc:spChg chg="add mod">
          <ac:chgData name="May, Kelly J." userId="b3ba8448-8278-43b6-9ed5-e1871924e245" providerId="ADAL" clId="{6C0DA67C-D42A-4A00-96A4-21DFF234F2FC}" dt="2023-06-20T19:51:59.095" v="638"/>
          <ac:spMkLst>
            <pc:docMk/>
            <pc:sldMk cId="743688800" sldId="286"/>
            <ac:spMk id="24" creationId="{4720E6C5-C409-0E2F-08E7-351508D7FAA3}"/>
          </ac:spMkLst>
        </pc:spChg>
        <pc:spChg chg="add mod">
          <ac:chgData name="May, Kelly J." userId="b3ba8448-8278-43b6-9ed5-e1871924e245" providerId="ADAL" clId="{6C0DA67C-D42A-4A00-96A4-21DFF234F2FC}" dt="2023-06-20T19:51:59.095" v="638"/>
          <ac:spMkLst>
            <pc:docMk/>
            <pc:sldMk cId="743688800" sldId="286"/>
            <ac:spMk id="25" creationId="{7D7CE56A-C805-0BC3-A5CD-42EBC7E1BFCD}"/>
          </ac:spMkLst>
        </pc:spChg>
        <pc:picChg chg="mod">
          <ac:chgData name="May, Kelly J." userId="b3ba8448-8278-43b6-9ed5-e1871924e245" providerId="ADAL" clId="{6C0DA67C-D42A-4A00-96A4-21DFF234F2FC}" dt="2023-06-20T19:52:03.980" v="641" actId="1037"/>
          <ac:picMkLst>
            <pc:docMk/>
            <pc:sldMk cId="743688800" sldId="286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1:48.720" v="603" actId="478"/>
          <ac:picMkLst>
            <pc:docMk/>
            <pc:sldMk cId="743688800" sldId="286"/>
            <ac:picMk id="18" creationId="{BF76FA43-A5D7-FAEB-FDB1-965F18E8F653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10.049" v="2404" actId="2696"/>
        <pc:sldMkLst>
          <pc:docMk/>
          <pc:sldMk cId="1630044628" sldId="287"/>
        </pc:sldMkLst>
        <pc:spChg chg="del">
          <ac:chgData name="May, Kelly J." userId="b3ba8448-8278-43b6-9ed5-e1871924e245" providerId="ADAL" clId="{6C0DA67C-D42A-4A00-96A4-21DFF234F2FC}" dt="2023-06-20T19:52:07.790" v="643" actId="478"/>
          <ac:spMkLst>
            <pc:docMk/>
            <pc:sldMk cId="1630044628" sldId="287"/>
            <ac:spMk id="20" creationId="{2EC81888-0C3E-B067-3706-7C3F93BFCC06}"/>
          </ac:spMkLst>
        </pc:spChg>
        <pc:spChg chg="add mod">
          <ac:chgData name="May, Kelly J." userId="b3ba8448-8278-43b6-9ed5-e1871924e245" providerId="ADAL" clId="{6C0DA67C-D42A-4A00-96A4-21DFF234F2FC}" dt="2023-06-20T19:52:08.713" v="644"/>
          <ac:spMkLst>
            <pc:docMk/>
            <pc:sldMk cId="1630044628" sldId="287"/>
            <ac:spMk id="24" creationId="{CC72F7AF-D7EF-6CDA-6F7A-1C43B92FE3E7}"/>
          </ac:spMkLst>
        </pc:spChg>
        <pc:spChg chg="add mod">
          <ac:chgData name="May, Kelly J." userId="b3ba8448-8278-43b6-9ed5-e1871924e245" providerId="ADAL" clId="{6C0DA67C-D42A-4A00-96A4-21DFF234F2FC}" dt="2023-06-20T19:52:08.713" v="644"/>
          <ac:spMkLst>
            <pc:docMk/>
            <pc:sldMk cId="1630044628" sldId="287"/>
            <ac:spMk id="25" creationId="{75568EDB-E670-7D57-D7FD-6D45D719803A}"/>
          </ac:spMkLst>
        </pc:spChg>
        <pc:picChg chg="del">
          <ac:chgData name="May, Kelly J." userId="b3ba8448-8278-43b6-9ed5-e1871924e245" providerId="ADAL" clId="{6C0DA67C-D42A-4A00-96A4-21DFF234F2FC}" dt="2023-06-20T19:52:06.550" v="642" actId="478"/>
          <ac:picMkLst>
            <pc:docMk/>
            <pc:sldMk cId="1630044628" sldId="287"/>
            <ac:picMk id="23" creationId="{CB3A92D1-7BC9-68C9-CBF6-696727A8D350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37.430" v="2411" actId="2696"/>
        <pc:sldMkLst>
          <pc:docMk/>
          <pc:sldMk cId="3893929098" sldId="288"/>
        </pc:sldMkLst>
        <pc:spChg chg="del">
          <ac:chgData name="May, Kelly J." userId="b3ba8448-8278-43b6-9ed5-e1871924e245" providerId="ADAL" clId="{6C0DA67C-D42A-4A00-96A4-21DFF234F2FC}" dt="2023-06-20T19:52:13.419" v="646" actId="478"/>
          <ac:spMkLst>
            <pc:docMk/>
            <pc:sldMk cId="3893929098" sldId="288"/>
            <ac:spMk id="16" creationId="{9CD1739C-4103-6CDC-9C32-DF18CB9CB8D1}"/>
          </ac:spMkLst>
        </pc:spChg>
        <pc:spChg chg="add mod">
          <ac:chgData name="May, Kelly J." userId="b3ba8448-8278-43b6-9ed5-e1871924e245" providerId="ADAL" clId="{6C0DA67C-D42A-4A00-96A4-21DFF234F2FC}" dt="2023-06-20T19:52:14.374" v="647"/>
          <ac:spMkLst>
            <pc:docMk/>
            <pc:sldMk cId="3893929098" sldId="288"/>
            <ac:spMk id="20" creationId="{E0200EF2-ECAF-5C7D-E08A-F31A77B45DC2}"/>
          </ac:spMkLst>
        </pc:spChg>
        <pc:spChg chg="add mod">
          <ac:chgData name="May, Kelly J." userId="b3ba8448-8278-43b6-9ed5-e1871924e245" providerId="ADAL" clId="{6C0DA67C-D42A-4A00-96A4-21DFF234F2FC}" dt="2023-06-20T19:52:14.374" v="647"/>
          <ac:spMkLst>
            <pc:docMk/>
            <pc:sldMk cId="3893929098" sldId="288"/>
            <ac:spMk id="21" creationId="{3FF284A6-8033-25D9-9132-A7FE131FDC18}"/>
          </ac:spMkLst>
        </pc:spChg>
        <pc:picChg chg="del">
          <ac:chgData name="May, Kelly J." userId="b3ba8448-8278-43b6-9ed5-e1871924e245" providerId="ADAL" clId="{6C0DA67C-D42A-4A00-96A4-21DFF234F2FC}" dt="2023-06-20T19:52:12.164" v="645" actId="478"/>
          <ac:picMkLst>
            <pc:docMk/>
            <pc:sldMk cId="3893929098" sldId="288"/>
            <ac:picMk id="19" creationId="{5B86C521-3769-7F27-B706-351FBEAFC64B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22.811" v="2407" actId="2696"/>
        <pc:sldMkLst>
          <pc:docMk/>
          <pc:sldMk cId="2770188889" sldId="289"/>
        </pc:sldMkLst>
        <pc:spChg chg="del">
          <ac:chgData name="May, Kelly J." userId="b3ba8448-8278-43b6-9ed5-e1871924e245" providerId="ADAL" clId="{6C0DA67C-D42A-4A00-96A4-21DFF234F2FC}" dt="2023-06-20T19:52:19.114" v="649" actId="478"/>
          <ac:spMkLst>
            <pc:docMk/>
            <pc:sldMk cId="2770188889" sldId="289"/>
            <ac:spMk id="21" creationId="{6D9DE9E6-748E-670E-E7FB-F04AE4284D53}"/>
          </ac:spMkLst>
        </pc:spChg>
        <pc:spChg chg="add mod">
          <ac:chgData name="May, Kelly J." userId="b3ba8448-8278-43b6-9ed5-e1871924e245" providerId="ADAL" clId="{6C0DA67C-D42A-4A00-96A4-21DFF234F2FC}" dt="2023-06-20T19:52:28.468" v="670"/>
          <ac:spMkLst>
            <pc:docMk/>
            <pc:sldMk cId="2770188889" sldId="289"/>
            <ac:spMk id="22" creationId="{B49F6000-3D60-5D98-116A-611865B915B6}"/>
          </ac:spMkLst>
        </pc:spChg>
        <pc:spChg chg="add mod">
          <ac:chgData name="May, Kelly J." userId="b3ba8448-8278-43b6-9ed5-e1871924e245" providerId="ADAL" clId="{6C0DA67C-D42A-4A00-96A4-21DFF234F2FC}" dt="2023-06-20T19:52:28.468" v="670"/>
          <ac:spMkLst>
            <pc:docMk/>
            <pc:sldMk cId="2770188889" sldId="289"/>
            <ac:spMk id="23" creationId="{2C14BF43-150C-4CF6-2B58-7BA3B6D11CD7}"/>
          </ac:spMkLst>
        </pc:spChg>
        <pc:picChg chg="del mod">
          <ac:chgData name="May, Kelly J." userId="b3ba8448-8278-43b6-9ed5-e1871924e245" providerId="ADAL" clId="{6C0DA67C-D42A-4A00-96A4-21DFF234F2FC}" dt="2023-06-20T19:52:26.278" v="669" actId="478"/>
          <ac:picMkLst>
            <pc:docMk/>
            <pc:sldMk cId="2770188889" sldId="289"/>
            <ac:picMk id="14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2:16.902" v="648" actId="478"/>
          <ac:picMkLst>
            <pc:docMk/>
            <pc:sldMk cId="2770188889" sldId="289"/>
            <ac:picMk id="20" creationId="{39A3F124-A306-7722-4870-7598B10C7EFD}"/>
          </ac:picMkLst>
        </pc:picChg>
      </pc:sldChg>
      <pc:sldChg chg="addSp delSp modSp del mod">
        <pc:chgData name="May, Kelly J." userId="b3ba8448-8278-43b6-9ed5-e1871924e245" providerId="ADAL" clId="{6C0DA67C-D42A-4A00-96A4-21DFF234F2FC}" dt="2023-06-20T20:37:26.543" v="2408" actId="2696"/>
        <pc:sldMkLst>
          <pc:docMk/>
          <pc:sldMk cId="1496099775" sldId="290"/>
        </pc:sldMkLst>
        <pc:spChg chg="del">
          <ac:chgData name="May, Kelly J." userId="b3ba8448-8278-43b6-9ed5-e1871924e245" providerId="ADAL" clId="{6C0DA67C-D42A-4A00-96A4-21DFF234F2FC}" dt="2023-06-20T19:52:34.491" v="672" actId="478"/>
          <ac:spMkLst>
            <pc:docMk/>
            <pc:sldMk cId="1496099775" sldId="290"/>
            <ac:spMk id="19" creationId="{5BFF384E-EBA3-2E5E-7ADC-9829196B61C1}"/>
          </ac:spMkLst>
        </pc:spChg>
        <pc:spChg chg="add mod">
          <ac:chgData name="May, Kelly J." userId="b3ba8448-8278-43b6-9ed5-e1871924e245" providerId="ADAL" clId="{6C0DA67C-D42A-4A00-96A4-21DFF234F2FC}" dt="2023-06-20T19:52:40.410" v="674"/>
          <ac:spMkLst>
            <pc:docMk/>
            <pc:sldMk cId="1496099775" sldId="290"/>
            <ac:spMk id="22" creationId="{0B8DBFE6-36A0-E78B-5C64-3991D89B6246}"/>
          </ac:spMkLst>
        </pc:spChg>
        <pc:spChg chg="add mod">
          <ac:chgData name="May, Kelly J." userId="b3ba8448-8278-43b6-9ed5-e1871924e245" providerId="ADAL" clId="{6C0DA67C-D42A-4A00-96A4-21DFF234F2FC}" dt="2023-06-20T19:52:40.410" v="674"/>
          <ac:spMkLst>
            <pc:docMk/>
            <pc:sldMk cId="1496099775" sldId="290"/>
            <ac:spMk id="23" creationId="{B35FEB1A-B04A-045D-2F14-21C48D55D50B}"/>
          </ac:spMkLst>
        </pc:spChg>
        <pc:picChg chg="mod">
          <ac:chgData name="May, Kelly J." userId="b3ba8448-8278-43b6-9ed5-e1871924e245" providerId="ADAL" clId="{6C0DA67C-D42A-4A00-96A4-21DFF234F2FC}" dt="2023-06-20T19:52:38.289" v="673" actId="1076"/>
          <ac:picMkLst>
            <pc:docMk/>
            <pc:sldMk cId="1496099775" sldId="290"/>
            <ac:picMk id="15" creationId="{00000000-0000-0000-0000-000000000000}"/>
          </ac:picMkLst>
        </pc:picChg>
        <pc:picChg chg="del">
          <ac:chgData name="May, Kelly J." userId="b3ba8448-8278-43b6-9ed5-e1871924e245" providerId="ADAL" clId="{6C0DA67C-D42A-4A00-96A4-21DFF234F2FC}" dt="2023-06-20T19:52:31.463" v="671" actId="478"/>
          <ac:picMkLst>
            <pc:docMk/>
            <pc:sldMk cId="1496099775" sldId="290"/>
            <ac:picMk id="21" creationId="{B5E2DCB0-8C0D-BC0E-895E-8E4CBA9170D9}"/>
          </ac:picMkLst>
        </pc:picChg>
      </pc:sldChg>
      <pc:sldChg chg="add del">
        <pc:chgData name="May, Kelly J." userId="b3ba8448-8278-43b6-9ed5-e1871924e245" providerId="ADAL" clId="{6C0DA67C-D42A-4A00-96A4-21DFF234F2FC}" dt="2023-06-20T20:37:05.147" v="2403" actId="2696"/>
        <pc:sldMkLst>
          <pc:docMk/>
          <pc:sldMk cId="4243080930" sldId="291"/>
        </pc:sldMkLst>
      </pc:sldChg>
      <pc:sldChg chg="add del replId">
        <pc:chgData name="May, Kelly J." userId="b3ba8448-8278-43b6-9ed5-e1871924e245" providerId="ADAL" clId="{6C0DA67C-D42A-4A00-96A4-21DFF234F2FC}" dt="2023-06-20T20:37:34.035" v="2410" actId="2696"/>
        <pc:sldMkLst>
          <pc:docMk/>
          <pc:sldMk cId="3390222840" sldId="292"/>
        </pc:sldMkLst>
      </pc:sldChg>
      <pc:sldChg chg="add del">
        <pc:chgData name="May, Kelly J." userId="b3ba8448-8278-43b6-9ed5-e1871924e245" providerId="ADAL" clId="{6C0DA67C-D42A-4A00-96A4-21DFF234F2FC}" dt="2023-06-20T20:37:37.430" v="2411" actId="2696"/>
        <pc:sldMkLst>
          <pc:docMk/>
          <pc:sldMk cId="3806873163" sldId="293"/>
        </pc:sldMkLst>
      </pc:sldChg>
      <pc:sldChg chg="add del replId">
        <pc:chgData name="May, Kelly J." userId="b3ba8448-8278-43b6-9ed5-e1871924e245" providerId="ADAL" clId="{6C0DA67C-D42A-4A00-96A4-21DFF234F2FC}" dt="2023-06-20T20:37:34.035" v="2410" actId="2696"/>
        <pc:sldMkLst>
          <pc:docMk/>
          <pc:sldMk cId="760475845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7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6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8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0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67400" y="3157511"/>
            <a:ext cx="13061809" cy="574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83509" y="475696"/>
            <a:ext cx="4445150" cy="2681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930305" y="2178161"/>
            <a:ext cx="15358695" cy="67578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9044" y="3238608"/>
            <a:ext cx="4428198" cy="5376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88696" y="3238608"/>
            <a:ext cx="4428198" cy="53763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80703" y="5557074"/>
            <a:ext cx="2502934" cy="3038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5957" y="5557074"/>
            <a:ext cx="2487244" cy="30198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996456" y="6765467"/>
            <a:ext cx="2280381" cy="27625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056" y="1816603"/>
            <a:ext cx="2355856" cy="14213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46825" y="1954835"/>
            <a:ext cx="1186377" cy="5724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357350" y="8183915"/>
            <a:ext cx="7315200" cy="22078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56581" y="7947930"/>
            <a:ext cx="8285799" cy="2500805"/>
          </a:xfrm>
          <a:prstGeom prst="rect">
            <a:avLst/>
          </a:prstGeom>
        </p:spPr>
      </p:pic>
      <p:pic>
        <p:nvPicPr>
          <p:cNvPr id="19" name="Picture 18" descr="A picture containing text, mammal, graphics, font&#10;&#10;Description automatically generated">
            <a:extLst>
              <a:ext uri="{FF2B5EF4-FFF2-40B4-BE49-F238E27FC236}">
                <a16:creationId xmlns:a16="http://schemas.microsoft.com/office/drawing/2014/main" id="{84188553-717C-05E3-D730-88AD061344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22" y="625722"/>
            <a:ext cx="6186315" cy="4626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15CCFE-907B-D195-2F2A-A0D8E7696A17}"/>
              </a:ext>
            </a:extLst>
          </p:cNvPr>
          <p:cNvSpPr txBox="1"/>
          <p:nvPr/>
        </p:nvSpPr>
        <p:spPr>
          <a:xfrm>
            <a:off x="-82150" y="5109508"/>
            <a:ext cx="1828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2023 </a:t>
            </a:r>
          </a:p>
          <a:p>
            <a:pPr algn="ctr"/>
            <a:r>
              <a:rPr lang="en-US" sz="40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Officer and Chairman Training</a:t>
            </a:r>
          </a:p>
          <a:p>
            <a:pPr algn="ctr"/>
            <a:r>
              <a:rPr lang="en-US" sz="40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Roles and Responsibilities</a:t>
            </a:r>
          </a:p>
        </p:txBody>
      </p:sp>
      <p:pic>
        <p:nvPicPr>
          <p:cNvPr id="22" name="Picture 2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E12636CA-0801-2DAB-D8BF-3198DD03205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34" y="7138235"/>
            <a:ext cx="1166393" cy="764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55172" y="1137387"/>
            <a:ext cx="17304275" cy="761388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29024" y="619087"/>
            <a:ext cx="5203232" cy="3139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55738" y="1137387"/>
            <a:ext cx="6032462" cy="7324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54293" y="4295797"/>
            <a:ext cx="3409707" cy="4139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70577" y="2544643"/>
            <a:ext cx="4852020" cy="5890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78466" y="5683135"/>
            <a:ext cx="1028855" cy="4964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394" y="1948779"/>
            <a:ext cx="2572225" cy="1551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9044" y="3085170"/>
            <a:ext cx="4428198" cy="53763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38400" y="5403636"/>
            <a:ext cx="2487244" cy="30198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19897" y="8132900"/>
            <a:ext cx="6505903" cy="19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30640" y="8209528"/>
            <a:ext cx="9822541" cy="2964621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F14103B7-3E80-E06F-DE7B-B1EBEA4B46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57200" y="6591300"/>
            <a:ext cx="2493453" cy="3020703"/>
          </a:xfrm>
          <a:prstGeom prst="rect">
            <a:avLst/>
          </a:prstGeom>
        </p:spPr>
      </p:pic>
      <p:pic>
        <p:nvPicPr>
          <p:cNvPr id="20" name="Picture 19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E0D6E7FE-E633-A12E-4333-AB0BBEC1AA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6" y="6987833"/>
            <a:ext cx="1166393" cy="7644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0334" y="8424812"/>
            <a:ext cx="9822541" cy="29646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DDE6EF-64FE-0077-D621-C3C6F3733CCF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Club Secretaries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1B471F-7FA9-55B9-21AF-843F3DC4D872}"/>
              </a:ext>
            </a:extLst>
          </p:cNvPr>
          <p:cNvSpPr txBox="1"/>
          <p:nvPr/>
        </p:nvSpPr>
        <p:spPr>
          <a:xfrm>
            <a:off x="3672506" y="1682107"/>
            <a:ext cx="10942988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member of the club executive committee.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roll call at all club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minutes of club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club correspondence.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guidelines for retaining minutes and correspondence.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694745" y="3157511"/>
            <a:ext cx="13061809" cy="574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83509" y="475696"/>
            <a:ext cx="4445150" cy="2681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6505" y="2178161"/>
            <a:ext cx="15358695" cy="67578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9044" y="3238608"/>
            <a:ext cx="4428198" cy="5376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88696" y="3238608"/>
            <a:ext cx="4428198" cy="53763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46666" y="5557074"/>
            <a:ext cx="2502934" cy="3038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5957" y="5557074"/>
            <a:ext cx="2487244" cy="30198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52600" y="6765467"/>
            <a:ext cx="2280381" cy="27625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056" y="1816603"/>
            <a:ext cx="2355856" cy="14213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52600" y="1954835"/>
            <a:ext cx="1186377" cy="5724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357350" y="8183915"/>
            <a:ext cx="7315200" cy="22078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56581" y="7947930"/>
            <a:ext cx="8285799" cy="2500805"/>
          </a:xfrm>
          <a:prstGeom prst="rect">
            <a:avLst/>
          </a:prstGeom>
        </p:spPr>
      </p:pic>
      <p:pic>
        <p:nvPicPr>
          <p:cNvPr id="22" name="Picture 2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E12636CA-0801-2DAB-D8BF-3198DD0320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8" y="7138235"/>
            <a:ext cx="1166393" cy="7644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8597DA-CF9B-6F9A-417C-B91A05E6D0E4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Secretaries Learn More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D3BF17-0823-763D-8F39-208BDEB36F8D}"/>
              </a:ext>
            </a:extLst>
          </p:cNvPr>
          <p:cNvSpPr txBox="1"/>
          <p:nvPr/>
        </p:nvSpPr>
        <p:spPr>
          <a:xfrm>
            <a:off x="3672506" y="1682107"/>
            <a:ext cx="12253294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 Manual online (www.keha.org)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21: Guidelines for writing minutes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22: How long do we keep records?</a:t>
            </a: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 Club Materials (www.keha.org) – Record of Meetings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53168" y="4425748"/>
            <a:ext cx="11069665" cy="48706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714" y="3584868"/>
            <a:ext cx="3262102" cy="1968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150" y="-549647"/>
            <a:ext cx="4524436" cy="27296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96677" y="1420278"/>
            <a:ext cx="2903461" cy="1751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110514" y="5139510"/>
            <a:ext cx="9421784" cy="414558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23497" y="9049973"/>
            <a:ext cx="18734995" cy="1581301"/>
            <a:chOff x="0" y="0"/>
            <a:chExt cx="4934320" cy="4164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34320" cy="416474"/>
            </a:xfrm>
            <a:custGeom>
              <a:avLst/>
              <a:gdLst/>
              <a:ahLst/>
              <a:cxnLst/>
              <a:rect l="l" t="t" r="r" b="b"/>
              <a:pathLst>
                <a:path w="4934320" h="416474">
                  <a:moveTo>
                    <a:pt x="0" y="0"/>
                  </a:moveTo>
                  <a:lnTo>
                    <a:pt x="4934320" y="0"/>
                  </a:lnTo>
                  <a:lnTo>
                    <a:pt x="4934320" y="416474"/>
                  </a:lnTo>
                  <a:lnTo>
                    <a:pt x="0" y="416474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2777" y="5665095"/>
            <a:ext cx="2723655" cy="33068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4474" y="4322215"/>
            <a:ext cx="3829699" cy="46497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3939" y="5665095"/>
            <a:ext cx="2723655" cy="33068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5642" y="7121153"/>
            <a:ext cx="1529831" cy="18574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0306" y="7121153"/>
            <a:ext cx="1529831" cy="18574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5195" y="7578248"/>
            <a:ext cx="2174447" cy="26342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52987" y="3141542"/>
            <a:ext cx="1752213" cy="8454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41488" y="2749251"/>
            <a:ext cx="1752213" cy="8454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252951" y="7692548"/>
            <a:ext cx="8974780" cy="27087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32161" y="8513900"/>
            <a:ext cx="6505903" cy="1963600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7BBD9C52-EF55-540B-C782-4527B63957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50" y="7866754"/>
            <a:ext cx="1166393" cy="7644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249175-8272-2277-BCD5-50D4B5BA05AC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Treasurers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08C59F-5A37-D88B-391C-14297AB3C133}"/>
              </a:ext>
            </a:extLst>
          </p:cNvPr>
          <p:cNvSpPr txBox="1"/>
          <p:nvPr/>
        </p:nvSpPr>
        <p:spPr>
          <a:xfrm>
            <a:off x="3672506" y="1682107"/>
            <a:ext cx="10942988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and deposit area funds and pay approved bills.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an accurate record of all area funds.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 annual budget for approval.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 detailed report of money received and dispersed at area council and business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area compliance with Extension financial guidelines and IRS filings (if applicable).</a:t>
            </a:r>
          </a:p>
        </p:txBody>
      </p:sp>
    </p:spTree>
    <p:extLst>
      <p:ext uri="{BB962C8B-B14F-4D97-AF65-F5344CB8AC3E}">
        <p14:creationId xmlns:p14="http://schemas.microsoft.com/office/powerpoint/2010/main" val="14216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5559" y="1493873"/>
            <a:ext cx="16497441" cy="72588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92829" y="4454964"/>
            <a:ext cx="9403029" cy="41373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098" y="1132004"/>
            <a:ext cx="2935206" cy="17708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74964" y="2443483"/>
            <a:ext cx="5036836" cy="61153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82392" y="4835402"/>
            <a:ext cx="2829106" cy="3434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6689" y="6492421"/>
            <a:ext cx="3132253" cy="379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6102" y="1190625"/>
            <a:ext cx="3583758" cy="2162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9498" y="1866663"/>
            <a:ext cx="1087180" cy="6559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6682" y="2980107"/>
            <a:ext cx="1544639" cy="7452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470" y="8209100"/>
            <a:ext cx="6505903" cy="19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757981" y="7702943"/>
            <a:ext cx="8974780" cy="2708752"/>
          </a:xfrm>
          <a:prstGeom prst="rect">
            <a:avLst/>
          </a:prstGeom>
        </p:spPr>
      </p:pic>
      <p:pic>
        <p:nvPicPr>
          <p:cNvPr id="17" name="Picture 1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AC0521E5-C34F-5C97-0D19-1DBAF45E1F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17" y="7031804"/>
            <a:ext cx="1434636" cy="940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C2A17C-991C-0488-D903-EEC844FCCEB5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Treasurers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C1DFF4-8604-7942-5B58-80838B9922C3}"/>
              </a:ext>
            </a:extLst>
          </p:cNvPr>
          <p:cNvSpPr txBox="1"/>
          <p:nvPr/>
        </p:nvSpPr>
        <p:spPr>
          <a:xfrm>
            <a:off x="3672506" y="1682107"/>
            <a:ext cx="10942988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member of the county executive committee.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treasurer’s report at county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preparation of the annual budget.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dues to the KEHA State Treasurer and the area treasurer.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 record of all financial transactions.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county compliance with Extension financial guidelines and IRS filings (if applicable).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financial records for audit and review.</a:t>
            </a:r>
          </a:p>
        </p:txBody>
      </p:sp>
    </p:spTree>
    <p:extLst>
      <p:ext uri="{BB962C8B-B14F-4D97-AF65-F5344CB8AC3E}">
        <p14:creationId xmlns:p14="http://schemas.microsoft.com/office/powerpoint/2010/main" val="24258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63000" y="719435"/>
            <a:ext cx="18713784" cy="8234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10796" y="4799670"/>
            <a:ext cx="2413993" cy="1456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1667" y="2357929"/>
            <a:ext cx="5036836" cy="61153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7331" y="4062546"/>
            <a:ext cx="3843595" cy="4666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45721" y="5685842"/>
            <a:ext cx="2256620" cy="27398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09600" y="4238709"/>
            <a:ext cx="3443946" cy="418139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04223" y="5829300"/>
            <a:ext cx="3252223" cy="3939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9394" y="-659790"/>
            <a:ext cx="3872272" cy="2336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0518" y="495098"/>
            <a:ext cx="1691004" cy="10202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79571" y="8789114"/>
            <a:ext cx="6505903" cy="19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825304" y="7760587"/>
            <a:ext cx="9100590" cy="27467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993136" y="7825593"/>
            <a:ext cx="9822541" cy="2964621"/>
          </a:xfrm>
          <a:prstGeom prst="rect">
            <a:avLst/>
          </a:prstGeom>
        </p:spPr>
      </p:pic>
      <p:pic>
        <p:nvPicPr>
          <p:cNvPr id="20" name="Picture 19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94E5B70F-8241-710F-D8D1-47BDBAAEE0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3" y="6368782"/>
            <a:ext cx="1522224" cy="99764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3F3D8B-45F1-70F3-9948-34736A40271F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Dues Remittance Form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3249DB-EC73-8D8A-290B-7FE18A0DD0EC}"/>
              </a:ext>
            </a:extLst>
          </p:cNvPr>
          <p:cNvSpPr txBox="1"/>
          <p:nvPr/>
        </p:nvSpPr>
        <p:spPr>
          <a:xfrm>
            <a:off x="2085658" y="1682107"/>
            <a:ext cx="920541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Forms are due by December 15.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delinquent if not postmarked by December 31.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sure funds totaled on the form are equal to the amount of the enclosed check or checks.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using the “other” line, be sure to list a description in the blank.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most updated form: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 Manual Appendix online (www.keha.org)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D26AA8-D03F-C2D1-35A2-444FB5CAB3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21560" y="1380059"/>
            <a:ext cx="6435470" cy="85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0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63000" y="1481435"/>
            <a:ext cx="18713784" cy="8234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164799"/>
            <a:ext cx="5036836" cy="61153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155" y="4673985"/>
            <a:ext cx="2829106" cy="34348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9224" y="3569409"/>
            <a:ext cx="3263102" cy="19686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68002" y="75991"/>
            <a:ext cx="2305717" cy="1391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67787" y="556953"/>
            <a:ext cx="3872272" cy="23361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65573" y="5040067"/>
            <a:ext cx="2829106" cy="34348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05002" y="6518224"/>
            <a:ext cx="3230398" cy="39134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27577" y="3569409"/>
            <a:ext cx="976809" cy="4713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86487" y="8743393"/>
            <a:ext cx="6505903" cy="196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286329" y="7820443"/>
            <a:ext cx="8974780" cy="27087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078992" y="7389017"/>
            <a:ext cx="8974780" cy="2708752"/>
          </a:xfrm>
          <a:prstGeom prst="rect">
            <a:avLst/>
          </a:prstGeom>
        </p:spPr>
      </p:pic>
      <p:pic>
        <p:nvPicPr>
          <p:cNvPr id="19" name="Picture 18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8AB3B6B9-4188-E971-3680-92B8A29772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119" y="7076015"/>
            <a:ext cx="1463182" cy="9589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CF2D3C-2A32-76F7-81F3-D51DD108A3B7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Club Treasurers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5B5AAD-1637-34A6-303B-654397C6E4D3}"/>
              </a:ext>
            </a:extLst>
          </p:cNvPr>
          <p:cNvSpPr txBox="1"/>
          <p:nvPr/>
        </p:nvSpPr>
        <p:spPr>
          <a:xfrm>
            <a:off x="4167786" y="1682107"/>
            <a:ext cx="10447707" cy="506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records of all financial transactions.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membership dues and forward to the county treasurer.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treasurer’s report at club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preparation of the annual budget for the club.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county compliance with Extension financial guidelines and IRS filings (if applicable).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9511" y="2052424"/>
            <a:ext cx="3833503" cy="2312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34800" y="4365224"/>
            <a:ext cx="9594348" cy="4221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9214" y="5310843"/>
            <a:ext cx="7445214" cy="327589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3086" y="1847300"/>
            <a:ext cx="5550845" cy="6739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531" y="1170445"/>
            <a:ext cx="3833503" cy="23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50137" y="848796"/>
            <a:ext cx="6298762" cy="7647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8573" y="3705141"/>
            <a:ext cx="3946173" cy="479115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78984" y="4564105"/>
            <a:ext cx="3149381" cy="3823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3252" y="6963167"/>
            <a:ext cx="2493453" cy="30207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25126" y="1513637"/>
            <a:ext cx="1582565" cy="7635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743606" y="3510439"/>
            <a:ext cx="1013815" cy="4891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9480" y="4524862"/>
            <a:ext cx="1636621" cy="9873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151" y="8122479"/>
            <a:ext cx="9822541" cy="29646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941941" y="8747834"/>
            <a:ext cx="6505903" cy="1963600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C6C774CE-B5AA-72C0-0DC1-8D60633ACE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8" y="7359700"/>
            <a:ext cx="1166393" cy="7644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CE1852D-3859-CD98-D719-7166BEF42061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Treasurers Learn More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FEC592-6B33-C5F4-29FF-22812A3579CE}"/>
              </a:ext>
            </a:extLst>
          </p:cNvPr>
          <p:cNvSpPr txBox="1"/>
          <p:nvPr/>
        </p:nvSpPr>
        <p:spPr>
          <a:xfrm>
            <a:off x="3672506" y="1682107"/>
            <a:ext cx="1240569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KEHA Manual online (www.keha.org)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24: Suggestions for a county budget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25: Sample county budget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26: Annual budget form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27: Sample club treasurer’s report</a:t>
            </a:r>
          </a:p>
          <a:p>
            <a:pPr marL="1028700" lvl="1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Guide – page 28: Annual financial report form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52091" y="883297"/>
            <a:ext cx="4440279" cy="2678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05787" y="5322012"/>
            <a:ext cx="2475006" cy="14932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84294" y="1399323"/>
            <a:ext cx="1471235" cy="88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629400" y="2697887"/>
            <a:ext cx="15256393" cy="6712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50917" y="3440994"/>
            <a:ext cx="4453927" cy="54076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61037" y="2593112"/>
            <a:ext cx="5404450" cy="65616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58895" y="4991100"/>
            <a:ext cx="3146505" cy="38202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546705" y="3874589"/>
            <a:ext cx="1467838" cy="7082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784192"/>
            <a:ext cx="1041959" cy="50274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223497" y="8681856"/>
            <a:ext cx="18734995" cy="1643244"/>
            <a:chOff x="0" y="0"/>
            <a:chExt cx="4934320" cy="4327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4320" cy="432788"/>
            </a:xfrm>
            <a:custGeom>
              <a:avLst/>
              <a:gdLst/>
              <a:ahLst/>
              <a:cxnLst/>
              <a:rect l="l" t="t" r="r" b="b"/>
              <a:pathLst>
                <a:path w="4934320" h="432788">
                  <a:moveTo>
                    <a:pt x="0" y="0"/>
                  </a:moveTo>
                  <a:lnTo>
                    <a:pt x="4934320" y="0"/>
                  </a:lnTo>
                  <a:lnTo>
                    <a:pt x="4934320" y="432788"/>
                  </a:lnTo>
                  <a:lnTo>
                    <a:pt x="0" y="432788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3226" y="6694521"/>
            <a:ext cx="2565640" cy="31081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48030" y="7911706"/>
            <a:ext cx="9822541" cy="29646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084248" y="8248599"/>
            <a:ext cx="9822541" cy="29646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4112" y="8747834"/>
            <a:ext cx="6505903" cy="1963600"/>
          </a:xfrm>
          <a:prstGeom prst="rect">
            <a:avLst/>
          </a:prstGeom>
        </p:spPr>
      </p:pic>
      <p:pic>
        <p:nvPicPr>
          <p:cNvPr id="22" name="Picture 2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A1478091-EA1E-857A-18C9-3D7E730555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33" y="7084571"/>
            <a:ext cx="1259242" cy="825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B7F081B-B72D-75E8-5947-506DA6EB0F42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Educational Chairs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BFB325-6278-826F-9C25-D1628126890A}"/>
              </a:ext>
            </a:extLst>
          </p:cNvPr>
          <p:cNvSpPr txBox="1"/>
          <p:nvPr/>
        </p:nvSpPr>
        <p:spPr>
          <a:xfrm>
            <a:off x="3672506" y="1682107"/>
            <a:ext cx="10942988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your area council to coordinate area program planning and implementation.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chairman or co-chairman for area workshops that relate to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regularly with your corresponding state chairman.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and coordinate the annual contest at the area level (if applicable for your chairmanship).</a:t>
            </a:r>
          </a:p>
        </p:txBody>
      </p:sp>
    </p:spTree>
    <p:extLst>
      <p:ext uri="{BB962C8B-B14F-4D97-AF65-F5344CB8AC3E}">
        <p14:creationId xmlns:p14="http://schemas.microsoft.com/office/powerpoint/2010/main" val="32676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77200" y="948115"/>
            <a:ext cx="19579511" cy="861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718" y="1054720"/>
            <a:ext cx="3596101" cy="21695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314520" y="2447511"/>
            <a:ext cx="14364093" cy="632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50917" y="4336904"/>
            <a:ext cx="3384853" cy="4109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38310" y="5543264"/>
            <a:ext cx="2391250" cy="29032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34765" y="1054720"/>
            <a:ext cx="1041959" cy="50274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4467030" y="6423250"/>
            <a:ext cx="2557722" cy="30985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62571" y="3510912"/>
            <a:ext cx="1573493" cy="9493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41221" y="-1599002"/>
            <a:ext cx="4989307" cy="30101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63962" y="8379032"/>
            <a:ext cx="7727837" cy="23324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4203854" y="8081751"/>
            <a:ext cx="6505903" cy="196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11198" y="8379032"/>
            <a:ext cx="6505903" cy="1963600"/>
          </a:xfrm>
          <a:prstGeom prst="rect">
            <a:avLst/>
          </a:prstGeom>
        </p:spPr>
      </p:pic>
      <p:pic>
        <p:nvPicPr>
          <p:cNvPr id="18" name="Picture 17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681AD21B-B10A-69C5-2DBF-8FE73661F1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29" y="6906276"/>
            <a:ext cx="1166393" cy="7644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8BAD42-F66E-782E-F9AE-A14DF89F95E2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Educational Chairs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C173EE-1336-A28F-C635-0E12D2F70376}"/>
              </a:ext>
            </a:extLst>
          </p:cNvPr>
          <p:cNvSpPr txBox="1"/>
          <p:nvPr/>
        </p:nvSpPr>
        <p:spPr>
          <a:xfrm>
            <a:off x="3672506" y="1682107"/>
            <a:ext cx="10942988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liaison between the state chairman and the county educational chairmen.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information and resources with the county chairmen.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county program of work reports are submitted, and compile information to share within the area.</a:t>
            </a:r>
          </a:p>
        </p:txBody>
      </p:sp>
    </p:spTree>
    <p:extLst>
      <p:ext uri="{BB962C8B-B14F-4D97-AF65-F5344CB8AC3E}">
        <p14:creationId xmlns:p14="http://schemas.microsoft.com/office/powerpoint/2010/main" val="7618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67800" y="1509620"/>
            <a:ext cx="17610639" cy="77486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24932" y="493125"/>
            <a:ext cx="3284843" cy="1981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324600" y="2785699"/>
            <a:ext cx="14364093" cy="63202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92174" y="938981"/>
            <a:ext cx="6189599" cy="75149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21774" y="2999632"/>
            <a:ext cx="4468816" cy="5425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11492" y="3365971"/>
            <a:ext cx="4133508" cy="5018608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603953" y="1385545"/>
            <a:ext cx="1041959" cy="5027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7952" y="938982"/>
            <a:ext cx="1573493" cy="9493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11530" y="-19195"/>
            <a:ext cx="2745033" cy="16561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005866" y="8081751"/>
            <a:ext cx="7976460" cy="24074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33291" y="8519901"/>
            <a:ext cx="5196426" cy="1568376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D261702B-705A-6588-A37C-27BBCDDF79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33252" y="6438900"/>
            <a:ext cx="2493453" cy="3020703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6C6C810D-8E3B-78D2-9BCB-8A3024DA62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8" y="6835433"/>
            <a:ext cx="1166393" cy="7644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136327" y="8519901"/>
            <a:ext cx="7261103" cy="21915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F43233-3477-7CB7-9FFF-2ED4399C9865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Educational Chairs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B11AF8-6C5D-267F-7280-F39F3D92E5A5}"/>
              </a:ext>
            </a:extLst>
          </p:cNvPr>
          <p:cNvSpPr txBox="1"/>
          <p:nvPr/>
        </p:nvSpPr>
        <p:spPr>
          <a:xfrm>
            <a:off x="3672506" y="1682107"/>
            <a:ext cx="109429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cooperatively with your county council, county FCS agent, and area chairman.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area trainings and meetings related to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 program planning in your county.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plan tours, field trips, and special interest programs related to your chairmanship.</a:t>
            </a:r>
          </a:p>
        </p:txBody>
      </p:sp>
    </p:spTree>
    <p:extLst>
      <p:ext uri="{BB962C8B-B14F-4D97-AF65-F5344CB8AC3E}">
        <p14:creationId xmlns:p14="http://schemas.microsoft.com/office/powerpoint/2010/main" val="20035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53168" y="4425748"/>
            <a:ext cx="11069665" cy="48706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714" y="3584868"/>
            <a:ext cx="3262102" cy="1968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150" y="-549647"/>
            <a:ext cx="4524436" cy="27296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96677" y="1420278"/>
            <a:ext cx="2903461" cy="1751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110514" y="5139510"/>
            <a:ext cx="9421784" cy="414558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23497" y="9049973"/>
            <a:ext cx="18734995" cy="1581301"/>
            <a:chOff x="0" y="0"/>
            <a:chExt cx="4934320" cy="4164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34320" cy="416474"/>
            </a:xfrm>
            <a:custGeom>
              <a:avLst/>
              <a:gdLst/>
              <a:ahLst/>
              <a:cxnLst/>
              <a:rect l="l" t="t" r="r" b="b"/>
              <a:pathLst>
                <a:path w="4934320" h="416474">
                  <a:moveTo>
                    <a:pt x="0" y="0"/>
                  </a:moveTo>
                  <a:lnTo>
                    <a:pt x="4934320" y="0"/>
                  </a:lnTo>
                  <a:lnTo>
                    <a:pt x="4934320" y="416474"/>
                  </a:lnTo>
                  <a:lnTo>
                    <a:pt x="0" y="416474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2777" y="5665095"/>
            <a:ext cx="2723655" cy="33068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4474" y="4322215"/>
            <a:ext cx="3829699" cy="46497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3939" y="5665095"/>
            <a:ext cx="2723655" cy="33068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5642" y="7121153"/>
            <a:ext cx="1529831" cy="18574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0306" y="7121153"/>
            <a:ext cx="1529831" cy="18574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5195" y="7578248"/>
            <a:ext cx="2174447" cy="26342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3141542"/>
            <a:ext cx="1752213" cy="8454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41488" y="2749251"/>
            <a:ext cx="1752213" cy="8454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252951" y="7692548"/>
            <a:ext cx="8974780" cy="27087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32161" y="8513900"/>
            <a:ext cx="6505903" cy="1963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C81888-0C3E-B067-3706-7C3F93BFCC06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7BBD9C52-EF55-540B-C782-4527B63957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50" y="7866754"/>
            <a:ext cx="1166393" cy="7644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213E8B3-056F-ED1D-4CE7-14C9813DD91A}"/>
              </a:ext>
            </a:extLst>
          </p:cNvPr>
          <p:cNvSpPr txBox="1"/>
          <p:nvPr/>
        </p:nvSpPr>
        <p:spPr>
          <a:xfrm>
            <a:off x="3672506" y="1682107"/>
            <a:ext cx="1094298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the area on the KEHA Board of Directors.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 at all area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a brief report of the area activities at the KEHA Board of Directors’ meetings and the area council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at least one county annual meeting in each county of the area during your term.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55172" y="1137387"/>
            <a:ext cx="17304275" cy="761388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529024" y="619087"/>
            <a:ext cx="5203232" cy="3139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931938" y="1137387"/>
            <a:ext cx="6032462" cy="73241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82893" y="4295797"/>
            <a:ext cx="3409707" cy="41398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70577" y="2544643"/>
            <a:ext cx="4852020" cy="5890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3690" y="1637248"/>
            <a:ext cx="1028855" cy="4964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394" y="1948779"/>
            <a:ext cx="2572225" cy="15518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9044" y="3085170"/>
            <a:ext cx="4428198" cy="53763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86000" y="5403636"/>
            <a:ext cx="2487244" cy="30198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19897" y="8132900"/>
            <a:ext cx="6505903" cy="19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30640" y="8209528"/>
            <a:ext cx="9822541" cy="2964621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F14103B7-3E80-E06F-DE7B-B1EBEA4B46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57200" y="6591300"/>
            <a:ext cx="2493453" cy="3020703"/>
          </a:xfrm>
          <a:prstGeom prst="rect">
            <a:avLst/>
          </a:prstGeom>
        </p:spPr>
      </p:pic>
      <p:pic>
        <p:nvPicPr>
          <p:cNvPr id="20" name="Picture 19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E0D6E7FE-E633-A12E-4333-AB0BBEC1AA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6" y="6987833"/>
            <a:ext cx="1166393" cy="7644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0334" y="8424812"/>
            <a:ext cx="9822541" cy="296462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23C602-6BA4-380B-0C06-9140072FF6A9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Educational Chairs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94871-8517-3A34-2CE7-E9021A464B3C}"/>
              </a:ext>
            </a:extLst>
          </p:cNvPr>
          <p:cNvSpPr txBox="1"/>
          <p:nvPr/>
        </p:nvSpPr>
        <p:spPr>
          <a:xfrm>
            <a:off x="3672506" y="1682107"/>
            <a:ext cx="1094298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chairmanship contests in your county.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 leader training sessions and workshops related to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your county council and club leaders to complete program of work reports for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 and submit the county program of work report by established deadlines.</a:t>
            </a:r>
          </a:p>
        </p:txBody>
      </p:sp>
    </p:spTree>
    <p:extLst>
      <p:ext uri="{BB962C8B-B14F-4D97-AF65-F5344CB8AC3E}">
        <p14:creationId xmlns:p14="http://schemas.microsoft.com/office/powerpoint/2010/main" val="41582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694745" y="3157511"/>
            <a:ext cx="13061809" cy="57471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83509" y="475696"/>
            <a:ext cx="4445150" cy="26818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6505" y="2178161"/>
            <a:ext cx="15358695" cy="67578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9044" y="3238608"/>
            <a:ext cx="4428198" cy="5376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88696" y="3238608"/>
            <a:ext cx="4428198" cy="53763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346666" y="5557074"/>
            <a:ext cx="2502934" cy="303888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45957" y="5557074"/>
            <a:ext cx="2487244" cy="30198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29000" y="6765467"/>
            <a:ext cx="2280381" cy="27625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056" y="1816603"/>
            <a:ext cx="2355856" cy="14213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9580" y="1741878"/>
            <a:ext cx="1186377" cy="57242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357350" y="8183915"/>
            <a:ext cx="7315200" cy="22078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056581" y="7947930"/>
            <a:ext cx="8285799" cy="2500805"/>
          </a:xfrm>
          <a:prstGeom prst="rect">
            <a:avLst/>
          </a:prstGeom>
        </p:spPr>
      </p:pic>
      <p:pic>
        <p:nvPicPr>
          <p:cNvPr id="22" name="Picture 2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E12636CA-0801-2DAB-D8BF-3198DD0320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78" y="7138235"/>
            <a:ext cx="1166393" cy="7644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63C273-2280-3713-8191-4A7E3C191CEC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Club Educational Chairs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20E07-FC8D-439E-8E80-99265D8E3331}"/>
              </a:ext>
            </a:extLst>
          </p:cNvPr>
          <p:cNvSpPr txBox="1"/>
          <p:nvPr/>
        </p:nvSpPr>
        <p:spPr>
          <a:xfrm>
            <a:off x="3672506" y="1682107"/>
            <a:ext cx="10942988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the county chairman on program planning, implementation, and reporting.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county leader trainings and workshops related to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club lessons related to your chairmanship.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club members to participate in chairmanship contests.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53168" y="4425748"/>
            <a:ext cx="11069665" cy="48706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82714" y="3584868"/>
            <a:ext cx="3262102" cy="1968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150" y="-549647"/>
            <a:ext cx="4524436" cy="27296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96677" y="1420278"/>
            <a:ext cx="2903461" cy="17516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110514" y="5139510"/>
            <a:ext cx="9421784" cy="414558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23497" y="9049973"/>
            <a:ext cx="18734995" cy="1581301"/>
            <a:chOff x="0" y="0"/>
            <a:chExt cx="4934320" cy="4164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34320" cy="416474"/>
            </a:xfrm>
            <a:custGeom>
              <a:avLst/>
              <a:gdLst/>
              <a:ahLst/>
              <a:cxnLst/>
              <a:rect l="l" t="t" r="r" b="b"/>
              <a:pathLst>
                <a:path w="4934320" h="416474">
                  <a:moveTo>
                    <a:pt x="0" y="0"/>
                  </a:moveTo>
                  <a:lnTo>
                    <a:pt x="4934320" y="0"/>
                  </a:lnTo>
                  <a:lnTo>
                    <a:pt x="4934320" y="416474"/>
                  </a:lnTo>
                  <a:lnTo>
                    <a:pt x="0" y="416474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2777" y="5665095"/>
            <a:ext cx="2723655" cy="33068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14474" y="4322215"/>
            <a:ext cx="3829699" cy="46497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893939" y="5665095"/>
            <a:ext cx="2723655" cy="330686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5642" y="7121153"/>
            <a:ext cx="1529831" cy="18574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0306" y="7121153"/>
            <a:ext cx="1529831" cy="18574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5195" y="7578248"/>
            <a:ext cx="2174447" cy="26342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3141542"/>
            <a:ext cx="1752213" cy="84544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741488" y="2749251"/>
            <a:ext cx="1752213" cy="8454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252951" y="7692548"/>
            <a:ext cx="8974780" cy="270875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32161" y="8513900"/>
            <a:ext cx="6505903" cy="1963600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7BBD9C52-EF55-540B-C782-4527B63957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50" y="7866754"/>
            <a:ext cx="1166393" cy="7644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FDA501-797C-E467-10C5-D71E33B0D728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Members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FC4F1-6DE5-2623-7E30-2D89A0E0BA6F}"/>
              </a:ext>
            </a:extLst>
          </p:cNvPr>
          <p:cNvSpPr txBox="1"/>
          <p:nvPr/>
        </p:nvSpPr>
        <p:spPr>
          <a:xfrm>
            <a:off x="3672506" y="1682107"/>
            <a:ext cx="10942988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new members.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a lesson or lead an activity.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actively in KEHA at all levels – club, county, area, and state.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– to support KEHA, for Extension programs, and for community activities.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sz="3000" u="sng" dirty="0">
                <a:solidFill>
                  <a:srgbClr val="A46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KEHA story!</a:t>
            </a:r>
          </a:p>
        </p:txBody>
      </p:sp>
    </p:spTree>
    <p:extLst>
      <p:ext uri="{BB962C8B-B14F-4D97-AF65-F5344CB8AC3E}">
        <p14:creationId xmlns:p14="http://schemas.microsoft.com/office/powerpoint/2010/main" val="3315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24284" y="1493873"/>
            <a:ext cx="16497441" cy="72588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3464" y="5913551"/>
            <a:ext cx="6452717" cy="283919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4922" y="3401606"/>
            <a:ext cx="2935206" cy="17708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58306" y="4029961"/>
            <a:ext cx="3619760" cy="43948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6689" y="6492421"/>
            <a:ext cx="3132253" cy="379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08937" y="482339"/>
            <a:ext cx="3583758" cy="2162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5635" y="1235448"/>
            <a:ext cx="1087180" cy="6559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6682" y="2980107"/>
            <a:ext cx="1544639" cy="7452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85470" y="8209100"/>
            <a:ext cx="6505903" cy="19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757981" y="7997348"/>
            <a:ext cx="8974780" cy="2708752"/>
          </a:xfrm>
          <a:prstGeom prst="rect">
            <a:avLst/>
          </a:prstGeom>
        </p:spPr>
      </p:pic>
      <p:pic>
        <p:nvPicPr>
          <p:cNvPr id="17" name="Picture 1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AC0521E5-C34F-5C97-0D19-1DBAF45E1FE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17" y="7031804"/>
            <a:ext cx="1434636" cy="9402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373E79-7882-B9B4-CE72-83EB8D467FE7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Remember …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CFDCC-F8ED-F77E-3907-F4FCCFF756F0}"/>
              </a:ext>
            </a:extLst>
          </p:cNvPr>
          <p:cNvSpPr txBox="1"/>
          <p:nvPr/>
        </p:nvSpPr>
        <p:spPr>
          <a:xfrm>
            <a:off x="3672506" y="1682107"/>
            <a:ext cx="72764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0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ogether</a:t>
            </a:r>
          </a:p>
          <a:p>
            <a:pPr>
              <a:spcAft>
                <a:spcPts val="1200"/>
              </a:spcAft>
            </a:pP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0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0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chieve </a:t>
            </a:r>
          </a:p>
          <a:p>
            <a:pPr>
              <a:spcAft>
                <a:spcPts val="1200"/>
              </a:spcAft>
            </a:pP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0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6000" b="1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74B371-A8FD-1227-4DEC-032E40DC5F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46" y="1529784"/>
            <a:ext cx="7505932" cy="491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24284" y="1493873"/>
            <a:ext cx="16497441" cy="72588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3464" y="5913551"/>
            <a:ext cx="6452717" cy="283919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4922" y="3401606"/>
            <a:ext cx="2935206" cy="17708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77227" y="2443483"/>
            <a:ext cx="5036836" cy="61153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82392" y="4835402"/>
            <a:ext cx="2829106" cy="3434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6689" y="6492421"/>
            <a:ext cx="3132253" cy="37945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66102" y="1190625"/>
            <a:ext cx="3583758" cy="2162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89498" y="1866663"/>
            <a:ext cx="1087180" cy="6559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16682" y="2980107"/>
            <a:ext cx="1544639" cy="7452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470" y="8209100"/>
            <a:ext cx="6505903" cy="1963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757981" y="7702943"/>
            <a:ext cx="8974780" cy="2708752"/>
          </a:xfrm>
          <a:prstGeom prst="rect">
            <a:avLst/>
          </a:prstGeom>
        </p:spPr>
      </p:pic>
      <p:pic>
        <p:nvPicPr>
          <p:cNvPr id="17" name="Picture 1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AC0521E5-C34F-5C97-0D19-1DBAF45E1FE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17" y="7031804"/>
            <a:ext cx="1434636" cy="9402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7AA2CF5-B58F-DACE-70A5-129342744B27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10196-A12F-0A6B-1421-BAF90049B0AA}"/>
              </a:ext>
            </a:extLst>
          </p:cNvPr>
          <p:cNvSpPr txBox="1"/>
          <p:nvPr/>
        </p:nvSpPr>
        <p:spPr>
          <a:xfrm>
            <a:off x="3672506" y="1682107"/>
            <a:ext cx="806229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 at all county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and call county council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the county at area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committees as needed.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all county reports are submitted by set deadlines.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179384" y="1557635"/>
            <a:ext cx="18713784" cy="8234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00" y="2935613"/>
            <a:ext cx="4401965" cy="53445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92176" y="4627573"/>
            <a:ext cx="2829106" cy="34348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269224" y="3569409"/>
            <a:ext cx="3263102" cy="19686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68002" y="75991"/>
            <a:ext cx="2305717" cy="13910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14600" y="556953"/>
            <a:ext cx="3872272" cy="23361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65573" y="5040067"/>
            <a:ext cx="2829106" cy="343489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39857" y="6303705"/>
            <a:ext cx="3230398" cy="39134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927577" y="3569409"/>
            <a:ext cx="976809" cy="4713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089941" y="2187579"/>
            <a:ext cx="1582565" cy="7635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86487" y="8743393"/>
            <a:ext cx="6505903" cy="196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286329" y="7820443"/>
            <a:ext cx="8974780" cy="27087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3124200" y="7463948"/>
            <a:ext cx="8974780" cy="2708752"/>
          </a:xfrm>
          <a:prstGeom prst="rect">
            <a:avLst/>
          </a:prstGeom>
        </p:spPr>
      </p:pic>
      <p:pic>
        <p:nvPicPr>
          <p:cNvPr id="19" name="Picture 18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8AB3B6B9-4188-E971-3680-92B8A29772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974" y="6861496"/>
            <a:ext cx="1463182" cy="9589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3B58ACF-33E5-94AC-5771-D86694CE9A3C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Club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DD4CA-4EAB-D6F0-F19C-3F6182CA0C10}"/>
              </a:ext>
            </a:extLst>
          </p:cNvPr>
          <p:cNvSpPr txBox="1"/>
          <p:nvPr/>
        </p:nvSpPr>
        <p:spPr>
          <a:xfrm>
            <a:off x="3672506" y="1682107"/>
            <a:ext cx="10965530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 at all club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the club at all county council meetings, planning sessions, and training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information back to your club.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planning meetings for your club.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club reports by set deadlines.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29600" y="871835"/>
            <a:ext cx="18713784" cy="82340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00" y="3695700"/>
            <a:ext cx="2413993" cy="1456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81667" y="2357929"/>
            <a:ext cx="5036836" cy="61153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77331" y="4062546"/>
            <a:ext cx="3843595" cy="46666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45721" y="5685842"/>
            <a:ext cx="2256620" cy="27398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4713858"/>
            <a:ext cx="3057182" cy="371181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9914" y="5725755"/>
            <a:ext cx="3252223" cy="39399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67528" y="-393090"/>
            <a:ext cx="3872272" cy="2336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0518" y="495098"/>
            <a:ext cx="1691004" cy="102020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428835" y="2095500"/>
            <a:ext cx="1582565" cy="7635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379571" y="8681538"/>
            <a:ext cx="6505903" cy="1963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4825304" y="7760587"/>
            <a:ext cx="9100590" cy="274672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993136" y="7825593"/>
            <a:ext cx="9822541" cy="2964621"/>
          </a:xfrm>
          <a:prstGeom prst="rect">
            <a:avLst/>
          </a:prstGeom>
        </p:spPr>
      </p:pic>
      <p:pic>
        <p:nvPicPr>
          <p:cNvPr id="20" name="Picture 19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94E5B70F-8241-710F-D8D1-47BDBAAEE0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265237"/>
            <a:ext cx="1522224" cy="997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77F869-ECFF-3498-52A1-E26E89EDF6E0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Vice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779CDD-71A2-5F5F-9C5E-8696B89284AF}"/>
              </a:ext>
            </a:extLst>
          </p:cNvPr>
          <p:cNvSpPr txBox="1"/>
          <p:nvPr/>
        </p:nvSpPr>
        <p:spPr>
          <a:xfrm>
            <a:off x="3672506" y="1682107"/>
            <a:ext cx="10119694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all area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aide to the president.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all duties of the president when the president is absent or unable to serve.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Implement, promote, and carry out KEHA educational programs.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and submit any required reports.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9511" y="2052424"/>
            <a:ext cx="3833503" cy="2312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34800" y="4365224"/>
            <a:ext cx="9594348" cy="42215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9214" y="5310843"/>
            <a:ext cx="7445214" cy="327589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3086" y="1847300"/>
            <a:ext cx="5550845" cy="67394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1531" y="1170445"/>
            <a:ext cx="3833503" cy="2312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150137" y="848796"/>
            <a:ext cx="6298762" cy="76475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88573" y="3705141"/>
            <a:ext cx="3946173" cy="47911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17206" y="5568773"/>
            <a:ext cx="2299203" cy="2791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78984" y="4564105"/>
            <a:ext cx="3149381" cy="3823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3252" y="6963167"/>
            <a:ext cx="2493453" cy="30207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725126" y="1513637"/>
            <a:ext cx="1582565" cy="7635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926092" y="3483246"/>
            <a:ext cx="1013815" cy="4891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9910" y="5048086"/>
            <a:ext cx="1636621" cy="98739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85151" y="8122479"/>
            <a:ext cx="9822541" cy="296462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1941941" y="8747834"/>
            <a:ext cx="6505903" cy="1963600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C6C774CE-B5AA-72C0-0DC1-8D60633ACE9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8" y="7359700"/>
            <a:ext cx="1166393" cy="7644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42655E-31DC-2533-1356-6ACE7385C522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Vice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AF1682-5BD2-1BDB-E8E7-2B60490A30B4}"/>
              </a:ext>
            </a:extLst>
          </p:cNvPr>
          <p:cNvSpPr txBox="1"/>
          <p:nvPr/>
        </p:nvSpPr>
        <p:spPr>
          <a:xfrm>
            <a:off x="3672506" y="1682107"/>
            <a:ext cx="1094298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 and assist the county president.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 at meetings in the absence of the president.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county membership drives and recognition programs.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in communicating activities and programs to membership.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52091" y="883297"/>
            <a:ext cx="4440279" cy="26788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05787" y="5322012"/>
            <a:ext cx="2475006" cy="14932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84294" y="1399323"/>
            <a:ext cx="1471235" cy="88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188593" y="2593112"/>
            <a:ext cx="15256393" cy="6712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01127" y="3440994"/>
            <a:ext cx="4453927" cy="54076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61037" y="2593112"/>
            <a:ext cx="5404450" cy="65616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81200" y="5028372"/>
            <a:ext cx="3146505" cy="38202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143762" y="3844908"/>
            <a:ext cx="1467838" cy="7082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8700" y="1784192"/>
            <a:ext cx="1041959" cy="50274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-223497" y="8681856"/>
            <a:ext cx="18734995" cy="1643244"/>
            <a:chOff x="0" y="0"/>
            <a:chExt cx="4934320" cy="4327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934320" cy="432788"/>
            </a:xfrm>
            <a:custGeom>
              <a:avLst/>
              <a:gdLst/>
              <a:ahLst/>
              <a:cxnLst/>
              <a:rect l="l" t="t" r="r" b="b"/>
              <a:pathLst>
                <a:path w="4934320" h="432788">
                  <a:moveTo>
                    <a:pt x="0" y="0"/>
                  </a:moveTo>
                  <a:lnTo>
                    <a:pt x="4934320" y="0"/>
                  </a:lnTo>
                  <a:lnTo>
                    <a:pt x="4934320" y="432788"/>
                  </a:lnTo>
                  <a:lnTo>
                    <a:pt x="0" y="432788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3226" y="6694521"/>
            <a:ext cx="2565640" cy="31081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48030" y="7911706"/>
            <a:ext cx="9822541" cy="29646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3084248" y="8248599"/>
            <a:ext cx="9822541" cy="29646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4112" y="8747834"/>
            <a:ext cx="6505903" cy="1963600"/>
          </a:xfrm>
          <a:prstGeom prst="rect">
            <a:avLst/>
          </a:prstGeom>
        </p:spPr>
      </p:pic>
      <p:pic>
        <p:nvPicPr>
          <p:cNvPr id="22" name="Picture 2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A1478091-EA1E-857A-18C9-3D7E730555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33" y="7084571"/>
            <a:ext cx="1259242" cy="825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D1EB68-ACA0-C517-56DF-0CED72ACAB77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Club Vice Presidents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A4BCD9-C5C1-D204-4F50-64AA869526F5}"/>
              </a:ext>
            </a:extLst>
          </p:cNvPr>
          <p:cNvSpPr txBox="1"/>
          <p:nvPr/>
        </p:nvSpPr>
        <p:spPr>
          <a:xfrm>
            <a:off x="3672506" y="1682107"/>
            <a:ext cx="11471256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the club president and other officers.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out the duties of the president in their absence or as requested.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your club’s programs and activities.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chair of the club membership activities.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the club membership report as requested.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8289" y="1786315"/>
            <a:ext cx="19579511" cy="86149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0718" y="1054720"/>
            <a:ext cx="3596101" cy="21695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53200" y="2938099"/>
            <a:ext cx="14364093" cy="632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50917" y="4336904"/>
            <a:ext cx="3384853" cy="4109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38310" y="5543264"/>
            <a:ext cx="2391250" cy="29032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34765" y="1054720"/>
            <a:ext cx="1041959" cy="50274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4467030" y="6423250"/>
            <a:ext cx="2557722" cy="30985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62571" y="3510912"/>
            <a:ext cx="1573493" cy="9493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41221" y="-1599002"/>
            <a:ext cx="4989307" cy="30101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63962" y="8379032"/>
            <a:ext cx="7727837" cy="23324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4203854" y="8081751"/>
            <a:ext cx="6505903" cy="1963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11198" y="8379032"/>
            <a:ext cx="6505903" cy="1963600"/>
          </a:xfrm>
          <a:prstGeom prst="rect">
            <a:avLst/>
          </a:prstGeom>
        </p:spPr>
      </p:pic>
      <p:pic>
        <p:nvPicPr>
          <p:cNvPr id="18" name="Picture 17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681AD21B-B10A-69C5-2DBF-8FE73661F1D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29" y="6906276"/>
            <a:ext cx="1166393" cy="7644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D78DBD-9AE0-B02D-F8BC-1CF61842AAB8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Area Secretaries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26B38-D0BE-E689-6F32-39DB4A0F933B}"/>
              </a:ext>
            </a:extLst>
          </p:cNvPr>
          <p:cNvSpPr txBox="1"/>
          <p:nvPr/>
        </p:nvSpPr>
        <p:spPr>
          <a:xfrm>
            <a:off x="3672506" y="1682107"/>
            <a:ext cx="10942988" cy="506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member of the area executive committee.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roll call at all area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and preserve accurate minutes and records of all area council and business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 and send correspondence as needed and requested.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guidelines for retaining minutes and correspondence.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55026" y="1862064"/>
            <a:ext cx="17329174" cy="76248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24932" y="493125"/>
            <a:ext cx="3284843" cy="19817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486400" y="2633299"/>
            <a:ext cx="14364093" cy="6320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2400" y="2438067"/>
            <a:ext cx="4989782" cy="60582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524000" y="3874202"/>
            <a:ext cx="3743937" cy="45456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49944" y="3390900"/>
            <a:ext cx="4161856" cy="505302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23497" y="8424812"/>
            <a:ext cx="18734995" cy="2206462"/>
            <a:chOff x="0" y="0"/>
            <a:chExt cx="4934320" cy="581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34320" cy="581126"/>
            </a:xfrm>
            <a:custGeom>
              <a:avLst/>
              <a:gdLst/>
              <a:ahLst/>
              <a:cxnLst/>
              <a:rect l="l" t="t" r="r" b="b"/>
              <a:pathLst>
                <a:path w="4934320" h="581126">
                  <a:moveTo>
                    <a:pt x="0" y="0"/>
                  </a:moveTo>
                  <a:lnTo>
                    <a:pt x="4934320" y="0"/>
                  </a:lnTo>
                  <a:lnTo>
                    <a:pt x="4934320" y="581126"/>
                  </a:lnTo>
                  <a:lnTo>
                    <a:pt x="0" y="581126"/>
                  </a:lnTo>
                  <a:close/>
                </a:path>
              </a:pathLst>
            </a:custGeom>
            <a:solidFill>
              <a:srgbClr val="5B842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1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438400" y="1385545"/>
            <a:ext cx="1041959" cy="5027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77952" y="938982"/>
            <a:ext cx="1573493" cy="9493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69960" y="781277"/>
            <a:ext cx="2329609" cy="14054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005866" y="8081751"/>
            <a:ext cx="7976460" cy="24074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33291" y="8519901"/>
            <a:ext cx="5196426" cy="1568376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D261702B-705A-6588-A37C-27BBCDDF79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33252" y="6438900"/>
            <a:ext cx="2493453" cy="3020703"/>
          </a:xfrm>
          <a:prstGeom prst="rect">
            <a:avLst/>
          </a:prstGeom>
        </p:spPr>
      </p:pic>
      <p:pic>
        <p:nvPicPr>
          <p:cNvPr id="21" name="Picture 20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6C6C810D-8E3B-78D2-9BCB-8A3024DA62D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38" y="6835433"/>
            <a:ext cx="1166393" cy="7644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136327" y="8519901"/>
            <a:ext cx="7261103" cy="21915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FF6F60-A248-3683-40F5-148CA1AE33BA}"/>
              </a:ext>
            </a:extLst>
          </p:cNvPr>
          <p:cNvSpPr txBox="1"/>
          <p:nvPr/>
        </p:nvSpPr>
        <p:spPr>
          <a:xfrm>
            <a:off x="1" y="456729"/>
            <a:ext cx="1828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3F281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County Secretaries</a:t>
            </a:r>
          </a:p>
          <a:p>
            <a:pPr algn="ctr"/>
            <a:endParaRPr lang="en-US" sz="900" b="1" dirty="0">
              <a:solidFill>
                <a:srgbClr val="3F281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65389-929F-351E-E43F-EB3B898680F5}"/>
              </a:ext>
            </a:extLst>
          </p:cNvPr>
          <p:cNvSpPr txBox="1"/>
          <p:nvPr/>
        </p:nvSpPr>
        <p:spPr>
          <a:xfrm>
            <a:off x="3672506" y="1682107"/>
            <a:ext cx="10942988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a member of the county executive committee.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roll call at all county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minutes of county council and county business meetings.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Handle county correspondence.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F2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guidelines for retaining minutes and correspondence.</a:t>
            </a:r>
          </a:p>
          <a:p>
            <a:pPr marL="571500" indent="-5715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3F28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1084</Words>
  <Application>Microsoft Office PowerPoint</Application>
  <PresentationFormat>Custom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Cavolini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Hike Slide Deck</dc:title>
  <dc:creator>May, Kelly J.</dc:creator>
  <cp:lastModifiedBy>Simms, Alyssa M.</cp:lastModifiedBy>
  <cp:revision>2</cp:revision>
  <dcterms:created xsi:type="dcterms:W3CDTF">2006-08-16T00:00:00Z</dcterms:created>
  <dcterms:modified xsi:type="dcterms:W3CDTF">2023-06-26T17:35:25Z</dcterms:modified>
  <dc:identifier>DAFh9oVx6mc</dc:identifier>
</cp:coreProperties>
</file>