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57" r:id="rId4"/>
    <p:sldId id="258" r:id="rId5"/>
    <p:sldId id="259" r:id="rId6"/>
    <p:sldId id="260" r:id="rId7"/>
    <p:sldId id="275" r:id="rId8"/>
    <p:sldId id="333" r:id="rId9"/>
    <p:sldId id="335" r:id="rId10"/>
    <p:sldId id="311" r:id="rId11"/>
    <p:sldId id="334" r:id="rId12"/>
    <p:sldId id="312" r:id="rId13"/>
    <p:sldId id="313" r:id="rId14"/>
    <p:sldId id="314" r:id="rId15"/>
    <p:sldId id="315" r:id="rId16"/>
    <p:sldId id="316" r:id="rId17"/>
    <p:sldId id="317" r:id="rId18"/>
    <p:sldId id="318" r:id="rId19"/>
    <p:sldId id="319" r:id="rId20"/>
    <p:sldId id="320" r:id="rId21"/>
    <p:sldId id="322" r:id="rId22"/>
    <p:sldId id="323" r:id="rId23"/>
    <p:sldId id="324" r:id="rId24"/>
    <p:sldId id="325" r:id="rId25"/>
    <p:sldId id="326" r:id="rId26"/>
    <p:sldId id="321" r:id="rId27"/>
    <p:sldId id="327" r:id="rId28"/>
    <p:sldId id="328" r:id="rId29"/>
    <p:sldId id="330" r:id="rId30"/>
    <p:sldId id="329" r:id="rId31"/>
    <p:sldId id="331" r:id="rId32"/>
    <p:sldId id="332" r:id="rId33"/>
    <p:sldId id="287" r:id="rId34"/>
    <p:sldId id="309"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3F2818"/>
    <a:srgbClr val="6600FF"/>
    <a:srgbClr val="E1CE0C"/>
    <a:srgbClr val="FFF1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108" autoAdjust="0"/>
    <p:restoredTop sz="73954" autoAdjust="0"/>
  </p:normalViewPr>
  <p:slideViewPr>
    <p:cSldViewPr snapToGrid="0">
      <p:cViewPr>
        <p:scale>
          <a:sx n="100" d="100"/>
          <a:sy n="100" d="100"/>
        </p:scale>
        <p:origin x="1076" y="-151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Kelly J." userId="b3ba8448-8278-43b6-9ed5-e1871924e245" providerId="ADAL" clId="{9B071BFB-0896-430A-83EF-759591FAF555}"/>
    <pc:docChg chg="undo redo custSel addSld delSld modSld modMainMaster">
      <pc:chgData name="May, Kelly J." userId="b3ba8448-8278-43b6-9ed5-e1871924e245" providerId="ADAL" clId="{9B071BFB-0896-430A-83EF-759591FAF555}" dt="2023-06-23T13:36:21.528" v="5177" actId="948"/>
      <pc:docMkLst>
        <pc:docMk/>
      </pc:docMkLst>
      <pc:sldChg chg="addSp delSp modSp mod">
        <pc:chgData name="May, Kelly J." userId="b3ba8448-8278-43b6-9ed5-e1871924e245" providerId="ADAL" clId="{9B071BFB-0896-430A-83EF-759591FAF555}" dt="2023-06-23T13:21:14.670" v="5091" actId="1037"/>
        <pc:sldMkLst>
          <pc:docMk/>
          <pc:sldMk cId="3334519380" sldId="256"/>
        </pc:sldMkLst>
        <pc:spChg chg="mod">
          <ac:chgData name="May, Kelly J." userId="b3ba8448-8278-43b6-9ed5-e1871924e245" providerId="ADAL" clId="{9B071BFB-0896-430A-83EF-759591FAF555}" dt="2023-06-20T20:52:05.988" v="121" actId="1035"/>
          <ac:spMkLst>
            <pc:docMk/>
            <pc:sldMk cId="3334519380" sldId="256"/>
            <ac:spMk id="2" creationId="{219E1B3F-857F-4389-8D24-6A4ABDB28C04}"/>
          </ac:spMkLst>
        </pc:spChg>
        <pc:spChg chg="mod">
          <ac:chgData name="May, Kelly J." userId="b3ba8448-8278-43b6-9ed5-e1871924e245" providerId="ADAL" clId="{9B071BFB-0896-430A-83EF-759591FAF555}" dt="2023-06-20T20:52:09.494" v="127" actId="1035"/>
          <ac:spMkLst>
            <pc:docMk/>
            <pc:sldMk cId="3334519380" sldId="256"/>
            <ac:spMk id="3" creationId="{79BF42AC-DEEE-4B1D-8472-56D7196419D1}"/>
          </ac:spMkLst>
        </pc:spChg>
        <pc:spChg chg="mod">
          <ac:chgData name="May, Kelly J." userId="b3ba8448-8278-43b6-9ed5-e1871924e245" providerId="ADAL" clId="{9B071BFB-0896-430A-83EF-759591FAF555}" dt="2023-06-20T20:50:34.655" v="72"/>
          <ac:spMkLst>
            <pc:docMk/>
            <pc:sldMk cId="3334519380" sldId="256"/>
            <ac:spMk id="13" creationId="{87D97793-7750-681A-3439-9ADD173E36E2}"/>
          </ac:spMkLst>
        </pc:spChg>
        <pc:spChg chg="mod">
          <ac:chgData name="May, Kelly J." userId="b3ba8448-8278-43b6-9ed5-e1871924e245" providerId="ADAL" clId="{9B071BFB-0896-430A-83EF-759591FAF555}" dt="2023-06-20T20:50:34.655" v="72"/>
          <ac:spMkLst>
            <pc:docMk/>
            <pc:sldMk cId="3334519380" sldId="256"/>
            <ac:spMk id="14" creationId="{DA2789D2-A353-137B-ED33-6FB913569DD9}"/>
          </ac:spMkLst>
        </pc:spChg>
        <pc:spChg chg="del">
          <ac:chgData name="May, Kelly J." userId="b3ba8448-8278-43b6-9ed5-e1871924e245" providerId="ADAL" clId="{9B071BFB-0896-430A-83EF-759591FAF555}" dt="2023-06-20T20:49:38.860" v="37" actId="26606"/>
          <ac:spMkLst>
            <pc:docMk/>
            <pc:sldMk cId="3334519380" sldId="256"/>
            <ac:spMk id="153" creationId="{501ADC02-4FFB-4A70-B944-C4733969DD27}"/>
          </ac:spMkLst>
        </pc:spChg>
        <pc:spChg chg="del">
          <ac:chgData name="May, Kelly J." userId="b3ba8448-8278-43b6-9ed5-e1871924e245" providerId="ADAL" clId="{9B071BFB-0896-430A-83EF-759591FAF555}" dt="2023-06-20T20:49:38.860" v="37" actId="26606"/>
          <ac:spMkLst>
            <pc:docMk/>
            <pc:sldMk cId="3334519380" sldId="256"/>
            <ac:spMk id="155" creationId="{5BDF7CF8-088C-4E6F-B0FD-047CD4E79EAD}"/>
          </ac:spMkLst>
        </pc:spChg>
        <pc:spChg chg="del">
          <ac:chgData name="May, Kelly J." userId="b3ba8448-8278-43b6-9ed5-e1871924e245" providerId="ADAL" clId="{9B071BFB-0896-430A-83EF-759591FAF555}" dt="2023-06-20T20:49:38.860" v="37" actId="26606"/>
          <ac:spMkLst>
            <pc:docMk/>
            <pc:sldMk cId="3334519380" sldId="256"/>
            <ac:spMk id="157" creationId="{2AC12B82-826E-4D2B-BFBC-D11C8BCB94D5}"/>
          </ac:spMkLst>
        </pc:spChg>
        <pc:spChg chg="del">
          <ac:chgData name="May, Kelly J." userId="b3ba8448-8278-43b6-9ed5-e1871924e245" providerId="ADAL" clId="{9B071BFB-0896-430A-83EF-759591FAF555}" dt="2023-06-20T20:49:38.860" v="37" actId="26606"/>
          <ac:spMkLst>
            <pc:docMk/>
            <pc:sldMk cId="3334519380" sldId="256"/>
            <ac:spMk id="159" creationId="{FDA53CE5-675F-438B-901D-C2A484DA7DAD}"/>
          </ac:spMkLst>
        </pc:spChg>
        <pc:spChg chg="add">
          <ac:chgData name="May, Kelly J." userId="b3ba8448-8278-43b6-9ed5-e1871924e245" providerId="ADAL" clId="{9B071BFB-0896-430A-83EF-759591FAF555}" dt="2023-06-20T20:49:38.860" v="37" actId="26606"/>
          <ac:spMkLst>
            <pc:docMk/>
            <pc:sldMk cId="3334519380" sldId="256"/>
            <ac:spMk id="164" creationId="{AC477752-ACCA-41C1-9B1D-D0CED1F9CBDD}"/>
          </ac:spMkLst>
        </pc:spChg>
        <pc:grpChg chg="add mod">
          <ac:chgData name="May, Kelly J." userId="b3ba8448-8278-43b6-9ed5-e1871924e245" providerId="ADAL" clId="{9B071BFB-0896-430A-83EF-759591FAF555}" dt="2023-06-20T20:50:58.141" v="78" actId="14100"/>
          <ac:grpSpMkLst>
            <pc:docMk/>
            <pc:sldMk cId="3334519380" sldId="256"/>
            <ac:grpSpMk id="12" creationId="{C59E712A-73DF-DBD4-84AD-B933963B3D6F}"/>
          </ac:grpSpMkLst>
        </pc:grpChg>
        <pc:picChg chg="add mod ord">
          <ac:chgData name="May, Kelly J." userId="b3ba8448-8278-43b6-9ed5-e1871924e245" providerId="ADAL" clId="{9B071BFB-0896-430A-83EF-759591FAF555}" dt="2023-06-20T20:51:55.465" v="117" actId="1076"/>
          <ac:picMkLst>
            <pc:docMk/>
            <pc:sldMk cId="3334519380" sldId="256"/>
            <ac:picMk id="10" creationId="{F320CFAF-8419-EDD3-C3DC-95CDE3E67D81}"/>
          </ac:picMkLst>
        </pc:picChg>
        <pc:picChg chg="add mod">
          <ac:chgData name="May, Kelly J." userId="b3ba8448-8278-43b6-9ed5-e1871924e245" providerId="ADAL" clId="{9B071BFB-0896-430A-83EF-759591FAF555}" dt="2023-06-23T13:21:14.670" v="5091" actId="1037"/>
          <ac:picMkLst>
            <pc:docMk/>
            <pc:sldMk cId="3334519380" sldId="256"/>
            <ac:picMk id="15" creationId="{3F2B958C-31A7-2BD4-F98F-DFC509A0B456}"/>
          </ac:picMkLst>
        </pc:picChg>
        <pc:picChg chg="add mod">
          <ac:chgData name="May, Kelly J." userId="b3ba8448-8278-43b6-9ed5-e1871924e245" providerId="ADAL" clId="{9B071BFB-0896-430A-83EF-759591FAF555}" dt="2023-06-23T13:21:14.670" v="5091" actId="1037"/>
          <ac:picMkLst>
            <pc:docMk/>
            <pc:sldMk cId="3334519380" sldId="256"/>
            <ac:picMk id="16" creationId="{EF6FD430-326C-21AA-433F-4B086E6ACD87}"/>
          </ac:picMkLst>
        </pc:picChg>
        <pc:picChg chg="add mod">
          <ac:chgData name="May, Kelly J." userId="b3ba8448-8278-43b6-9ed5-e1871924e245" providerId="ADAL" clId="{9B071BFB-0896-430A-83EF-759591FAF555}" dt="2023-06-20T20:51:06.647" v="79" actId="1076"/>
          <ac:picMkLst>
            <pc:docMk/>
            <pc:sldMk cId="3334519380" sldId="256"/>
            <ac:picMk id="17" creationId="{9E4CD833-365B-3129-AED6-C6A17D617693}"/>
          </ac:picMkLst>
        </pc:picChg>
        <pc:picChg chg="add mod">
          <ac:chgData name="May, Kelly J." userId="b3ba8448-8278-43b6-9ed5-e1871924e245" providerId="ADAL" clId="{9B071BFB-0896-430A-83EF-759591FAF555}" dt="2023-06-23T13:21:14.670" v="5091" actId="1037"/>
          <ac:picMkLst>
            <pc:docMk/>
            <pc:sldMk cId="3334519380" sldId="256"/>
            <ac:picMk id="18" creationId="{1D203D81-A112-2D9A-CE02-6672C58266B7}"/>
          </ac:picMkLst>
        </pc:picChg>
        <pc:picChg chg="mod ord">
          <ac:chgData name="May, Kelly J." userId="b3ba8448-8278-43b6-9ed5-e1871924e245" providerId="ADAL" clId="{9B071BFB-0896-430A-83EF-759591FAF555}" dt="2023-06-20T20:51:51.861" v="116" actId="1076"/>
          <ac:picMkLst>
            <pc:docMk/>
            <pc:sldMk cId="3334519380" sldId="256"/>
            <ac:picMk id="55" creationId="{512CC28D-BA66-4786-8E35-369996D23734}"/>
          </ac:picMkLst>
        </pc:picChg>
        <pc:picChg chg="del">
          <ac:chgData name="May, Kelly J." userId="b3ba8448-8278-43b6-9ed5-e1871924e245" providerId="ADAL" clId="{9B071BFB-0896-430A-83EF-759591FAF555}" dt="2023-06-20T20:46:17.287" v="0" actId="478"/>
          <ac:picMkLst>
            <pc:docMk/>
            <pc:sldMk cId="3334519380" sldId="256"/>
            <ac:picMk id="56" creationId="{E983DA85-A504-4AEC-BD58-649B98CBC12D}"/>
          </ac:picMkLst>
        </pc:picChg>
      </pc:sldChg>
      <pc:sldChg chg="addSp delSp modSp mod">
        <pc:chgData name="May, Kelly J." userId="b3ba8448-8278-43b6-9ed5-e1871924e245" providerId="ADAL" clId="{9B071BFB-0896-430A-83EF-759591FAF555}" dt="2023-06-20T20:54:11.061" v="167" actId="478"/>
        <pc:sldMkLst>
          <pc:docMk/>
          <pc:sldMk cId="425635724" sldId="257"/>
        </pc:sldMkLst>
        <pc:picChg chg="add del mod">
          <ac:chgData name="May, Kelly J." userId="b3ba8448-8278-43b6-9ed5-e1871924e245" providerId="ADAL" clId="{9B071BFB-0896-430A-83EF-759591FAF555}" dt="2023-06-20T20:54:11.061" v="167" actId="478"/>
          <ac:picMkLst>
            <pc:docMk/>
            <pc:sldMk cId="425635724" sldId="257"/>
            <ac:picMk id="4" creationId="{0C13D52A-D5F4-25A0-7BAE-86DB1D30106A}"/>
          </ac:picMkLst>
        </pc:picChg>
      </pc:sldChg>
      <pc:sldChg chg="addSp delSp modSp mod modNotesTx">
        <pc:chgData name="May, Kelly J." userId="b3ba8448-8278-43b6-9ed5-e1871924e245" providerId="ADAL" clId="{9B071BFB-0896-430A-83EF-759591FAF555}" dt="2023-06-20T20:55:11.977" v="171" actId="20577"/>
        <pc:sldMkLst>
          <pc:docMk/>
          <pc:sldMk cId="370124794" sldId="258"/>
        </pc:sldMkLst>
        <pc:picChg chg="add del mod">
          <ac:chgData name="May, Kelly J." userId="b3ba8448-8278-43b6-9ed5-e1871924e245" providerId="ADAL" clId="{9B071BFB-0896-430A-83EF-759591FAF555}" dt="2023-06-20T20:54:09.014" v="166" actId="478"/>
          <ac:picMkLst>
            <pc:docMk/>
            <pc:sldMk cId="370124794" sldId="258"/>
            <ac:picMk id="4" creationId="{2187F0B9-73AD-227E-B62E-451709D1EE1B}"/>
          </ac:picMkLst>
        </pc:picChg>
      </pc:sldChg>
      <pc:sldChg chg="addSp delSp modSp mod">
        <pc:chgData name="May, Kelly J." userId="b3ba8448-8278-43b6-9ed5-e1871924e245" providerId="ADAL" clId="{9B071BFB-0896-430A-83EF-759591FAF555}" dt="2023-06-20T20:54:07.284" v="165" actId="478"/>
        <pc:sldMkLst>
          <pc:docMk/>
          <pc:sldMk cId="2730357048" sldId="259"/>
        </pc:sldMkLst>
        <pc:picChg chg="add del mod">
          <ac:chgData name="May, Kelly J." userId="b3ba8448-8278-43b6-9ed5-e1871924e245" providerId="ADAL" clId="{9B071BFB-0896-430A-83EF-759591FAF555}" dt="2023-06-20T20:54:07.284" v="165" actId="478"/>
          <ac:picMkLst>
            <pc:docMk/>
            <pc:sldMk cId="2730357048" sldId="259"/>
            <ac:picMk id="4" creationId="{278ED458-5152-4AAD-FC2B-45C8319ABDF3}"/>
          </ac:picMkLst>
        </pc:picChg>
      </pc:sldChg>
      <pc:sldChg chg="addSp delSp modSp mod">
        <pc:chgData name="May, Kelly J." userId="b3ba8448-8278-43b6-9ed5-e1871924e245" providerId="ADAL" clId="{9B071BFB-0896-430A-83EF-759591FAF555}" dt="2023-06-20T20:54:05.577" v="164" actId="478"/>
        <pc:sldMkLst>
          <pc:docMk/>
          <pc:sldMk cId="2265265028" sldId="260"/>
        </pc:sldMkLst>
        <pc:picChg chg="add del mod">
          <ac:chgData name="May, Kelly J." userId="b3ba8448-8278-43b6-9ed5-e1871924e245" providerId="ADAL" clId="{9B071BFB-0896-430A-83EF-759591FAF555}" dt="2023-06-20T20:54:05.577" v="164" actId="478"/>
          <ac:picMkLst>
            <pc:docMk/>
            <pc:sldMk cId="2265265028" sldId="260"/>
            <ac:picMk id="4" creationId="{E3633340-8179-4EC5-91B2-C668B5CDFB6F}"/>
          </ac:picMkLst>
        </pc:picChg>
      </pc:sldChg>
      <pc:sldChg chg="addSp delSp modSp mod modNotesTx">
        <pc:chgData name="May, Kelly J." userId="b3ba8448-8278-43b6-9ed5-e1871924e245" providerId="ADAL" clId="{9B071BFB-0896-430A-83EF-759591FAF555}" dt="2023-06-23T13:21:49.897" v="5097" actId="1038"/>
        <pc:sldMkLst>
          <pc:docMk/>
          <pc:sldMk cId="3349636010" sldId="275"/>
        </pc:sldMkLst>
        <pc:spChg chg="mod">
          <ac:chgData name="May, Kelly J." userId="b3ba8448-8278-43b6-9ed5-e1871924e245" providerId="ADAL" clId="{9B071BFB-0896-430A-83EF-759591FAF555}" dt="2023-06-20T20:56:14.284" v="204" actId="14100"/>
          <ac:spMkLst>
            <pc:docMk/>
            <pc:sldMk cId="3349636010" sldId="275"/>
            <ac:spMk id="2" creationId="{9AE6574C-546A-4D7B-8671-345DA6E87926}"/>
          </ac:spMkLst>
        </pc:spChg>
        <pc:spChg chg="mod">
          <ac:chgData name="May, Kelly J." userId="b3ba8448-8278-43b6-9ed5-e1871924e245" providerId="ADAL" clId="{9B071BFB-0896-430A-83EF-759591FAF555}" dt="2023-06-23T13:21:49.897" v="5097" actId="1038"/>
          <ac:spMkLst>
            <pc:docMk/>
            <pc:sldMk cId="3349636010" sldId="275"/>
            <ac:spMk id="4" creationId="{BDFFBF42-7924-4164-AA60-1372345F9D1E}"/>
          </ac:spMkLst>
        </pc:spChg>
        <pc:picChg chg="add del mod">
          <ac:chgData name="May, Kelly J." userId="b3ba8448-8278-43b6-9ed5-e1871924e245" providerId="ADAL" clId="{9B071BFB-0896-430A-83EF-759591FAF555}" dt="2023-06-20T20:54:01.410" v="163" actId="478"/>
          <ac:picMkLst>
            <pc:docMk/>
            <pc:sldMk cId="3349636010" sldId="275"/>
            <ac:picMk id="5" creationId="{E65AFB1B-1D85-5078-6816-8812F3B17FC7}"/>
          </ac:picMkLst>
        </pc:picChg>
      </pc:sldChg>
      <pc:sldChg chg="addSp delSp modSp mod">
        <pc:chgData name="May, Kelly J." userId="b3ba8448-8278-43b6-9ed5-e1871924e245" providerId="ADAL" clId="{9B071BFB-0896-430A-83EF-759591FAF555}" dt="2023-06-23T02:50:50.630" v="5060" actId="11529"/>
        <pc:sldMkLst>
          <pc:docMk/>
          <pc:sldMk cId="171761940" sldId="287"/>
        </pc:sldMkLst>
        <pc:picChg chg="mod">
          <ac:chgData name="May, Kelly J." userId="b3ba8448-8278-43b6-9ed5-e1871924e245" providerId="ADAL" clId="{9B071BFB-0896-430A-83EF-759591FAF555}" dt="2023-06-23T02:50:36.548" v="5059" actId="1076"/>
          <ac:picMkLst>
            <pc:docMk/>
            <pc:sldMk cId="171761940" sldId="287"/>
            <ac:picMk id="5" creationId="{3ED082E5-B929-4950-8E34-C7E76416CAD2}"/>
          </ac:picMkLst>
        </pc:picChg>
        <pc:picChg chg="add mod modCrop">
          <ac:chgData name="May, Kelly J." userId="b3ba8448-8278-43b6-9ed5-e1871924e245" providerId="ADAL" clId="{9B071BFB-0896-430A-83EF-759591FAF555}" dt="2023-06-23T02:50:28.291" v="5056" actId="1076"/>
          <ac:picMkLst>
            <pc:docMk/>
            <pc:sldMk cId="171761940" sldId="287"/>
            <ac:picMk id="6" creationId="{72FBC497-C88C-D9E4-17B6-6952209E4CAD}"/>
          </ac:picMkLst>
        </pc:picChg>
        <pc:picChg chg="del">
          <ac:chgData name="May, Kelly J." userId="b3ba8448-8278-43b6-9ed5-e1871924e245" providerId="ADAL" clId="{9B071BFB-0896-430A-83EF-759591FAF555}" dt="2023-06-23T02:50:05.854" v="5050" actId="478"/>
          <ac:picMkLst>
            <pc:docMk/>
            <pc:sldMk cId="171761940" sldId="287"/>
            <ac:picMk id="9" creationId="{8323B14D-20F8-4DE6-B33B-BA7147651F4B}"/>
          </ac:picMkLst>
        </pc:picChg>
        <pc:cxnChg chg="add">
          <ac:chgData name="May, Kelly J." userId="b3ba8448-8278-43b6-9ed5-e1871924e245" providerId="ADAL" clId="{9B071BFB-0896-430A-83EF-759591FAF555}" dt="2023-06-23T02:50:50.630" v="5060" actId="11529"/>
          <ac:cxnSpMkLst>
            <pc:docMk/>
            <pc:sldMk cId="171761940" sldId="287"/>
            <ac:cxnSpMk id="8" creationId="{90D29996-3DFC-7E99-12F1-D9A3FC22EEFB}"/>
          </ac:cxnSpMkLst>
        </pc:cxnChg>
      </pc:sldChg>
      <pc:sldChg chg="addSp delSp modSp mod modNotesTx">
        <pc:chgData name="May, Kelly J." userId="b3ba8448-8278-43b6-9ed5-e1871924e245" providerId="ADAL" clId="{9B071BFB-0896-430A-83EF-759591FAF555}" dt="2023-06-22T14:17:49.696" v="1653" actId="6549"/>
        <pc:sldMkLst>
          <pc:docMk/>
          <pc:sldMk cId="1462124418" sldId="311"/>
        </pc:sldMkLst>
        <pc:spChg chg="mod">
          <ac:chgData name="May, Kelly J." userId="b3ba8448-8278-43b6-9ed5-e1871924e245" providerId="ADAL" clId="{9B071BFB-0896-430A-83EF-759591FAF555}" dt="2023-06-22T14:16:04.847" v="1638" actId="20577"/>
          <ac:spMkLst>
            <pc:docMk/>
            <pc:sldMk cId="1462124418" sldId="311"/>
            <ac:spMk id="2" creationId="{9AE6574C-546A-4D7B-8671-345DA6E87926}"/>
          </ac:spMkLst>
        </pc:spChg>
        <pc:picChg chg="add del mod">
          <ac:chgData name="May, Kelly J." userId="b3ba8448-8278-43b6-9ed5-e1871924e245" providerId="ADAL" clId="{9B071BFB-0896-430A-83EF-759591FAF555}" dt="2023-06-20T20:53:56.019" v="160" actId="478"/>
          <ac:picMkLst>
            <pc:docMk/>
            <pc:sldMk cId="1462124418" sldId="311"/>
            <ac:picMk id="5" creationId="{1F9F6350-FEC9-3F37-8E8B-77B92CA4C8FB}"/>
          </ac:picMkLst>
        </pc:picChg>
      </pc:sldChg>
      <pc:sldChg chg="addSp delSp modSp mod modNotesTx">
        <pc:chgData name="May, Kelly J." userId="b3ba8448-8278-43b6-9ed5-e1871924e245" providerId="ADAL" clId="{9B071BFB-0896-430A-83EF-759591FAF555}" dt="2023-06-22T14:23:30.524" v="1822" actId="14100"/>
        <pc:sldMkLst>
          <pc:docMk/>
          <pc:sldMk cId="1370634583" sldId="312"/>
        </pc:sldMkLst>
        <pc:spChg chg="mod">
          <ac:chgData name="May, Kelly J." userId="b3ba8448-8278-43b6-9ed5-e1871924e245" providerId="ADAL" clId="{9B071BFB-0896-430A-83EF-759591FAF555}" dt="2023-06-22T14:21:38.178" v="1818" actId="20577"/>
          <ac:spMkLst>
            <pc:docMk/>
            <pc:sldMk cId="1370634583" sldId="312"/>
            <ac:spMk id="4" creationId="{95DC6A79-2781-4BDC-A0B0-79D85394B064}"/>
          </ac:spMkLst>
        </pc:spChg>
        <pc:picChg chg="mod">
          <ac:chgData name="May, Kelly J." userId="b3ba8448-8278-43b6-9ed5-e1871924e245" providerId="ADAL" clId="{9B071BFB-0896-430A-83EF-759591FAF555}" dt="2023-06-22T14:23:30.524" v="1822" actId="14100"/>
          <ac:picMkLst>
            <pc:docMk/>
            <pc:sldMk cId="1370634583" sldId="312"/>
            <ac:picMk id="6" creationId="{C284A736-3F8D-4B62-9B43-F02F0979478F}"/>
          </ac:picMkLst>
        </pc:picChg>
        <pc:picChg chg="add del mod">
          <ac:chgData name="May, Kelly J." userId="b3ba8448-8278-43b6-9ed5-e1871924e245" providerId="ADAL" clId="{9B071BFB-0896-430A-83EF-759591FAF555}" dt="2023-06-20T20:53:49.736" v="158" actId="478"/>
          <ac:picMkLst>
            <pc:docMk/>
            <pc:sldMk cId="1370634583" sldId="312"/>
            <ac:picMk id="7" creationId="{2DE3E36F-BD51-9347-958D-60A86836F83A}"/>
          </ac:picMkLst>
        </pc:picChg>
      </pc:sldChg>
      <pc:sldChg chg="addSp delSp modSp mod modNotesTx">
        <pc:chgData name="May, Kelly J." userId="b3ba8448-8278-43b6-9ed5-e1871924e245" providerId="ADAL" clId="{9B071BFB-0896-430A-83EF-759591FAF555}" dt="2023-06-22T22:44:56.949" v="2711" actId="20577"/>
        <pc:sldMkLst>
          <pc:docMk/>
          <pc:sldMk cId="3474643397" sldId="313"/>
        </pc:sldMkLst>
        <pc:spChg chg="mod">
          <ac:chgData name="May, Kelly J." userId="b3ba8448-8278-43b6-9ed5-e1871924e245" providerId="ADAL" clId="{9B071BFB-0896-430A-83EF-759591FAF555}" dt="2023-06-22T20:40:07.423" v="2330" actId="20577"/>
          <ac:spMkLst>
            <pc:docMk/>
            <pc:sldMk cId="3474643397" sldId="313"/>
            <ac:spMk id="6" creationId="{17C3149B-049A-4F20-8558-0E448F804882}"/>
          </ac:spMkLst>
        </pc:spChg>
        <pc:picChg chg="mod">
          <ac:chgData name="May, Kelly J." userId="b3ba8448-8278-43b6-9ed5-e1871924e245" providerId="ADAL" clId="{9B071BFB-0896-430A-83EF-759591FAF555}" dt="2023-06-22T14:28:21.631" v="1823" actId="14100"/>
          <ac:picMkLst>
            <pc:docMk/>
            <pc:sldMk cId="3474643397" sldId="313"/>
            <ac:picMk id="4" creationId="{BBADEEC5-73EE-43E1-8AD3-56CB78D59309}"/>
          </ac:picMkLst>
        </pc:picChg>
        <pc:picChg chg="add del mod">
          <ac:chgData name="May, Kelly J." userId="b3ba8448-8278-43b6-9ed5-e1871924e245" providerId="ADAL" clId="{9B071BFB-0896-430A-83EF-759591FAF555}" dt="2023-06-20T20:53:47.933" v="157" actId="478"/>
          <ac:picMkLst>
            <pc:docMk/>
            <pc:sldMk cId="3474643397" sldId="313"/>
            <ac:picMk id="5" creationId="{9B9188AD-C4EB-5243-BDCE-7F474E1CBE4F}"/>
          </ac:picMkLst>
        </pc:picChg>
      </pc:sldChg>
      <pc:sldChg chg="addSp delSp modSp mod modNotesTx">
        <pc:chgData name="May, Kelly J." userId="b3ba8448-8278-43b6-9ed5-e1871924e245" providerId="ADAL" clId="{9B071BFB-0896-430A-83EF-759591FAF555}" dt="2023-06-23T13:24:05.768" v="5109" actId="948"/>
        <pc:sldMkLst>
          <pc:docMk/>
          <pc:sldMk cId="3678308122" sldId="314"/>
        </pc:sldMkLst>
        <pc:spChg chg="mod">
          <ac:chgData name="May, Kelly J." userId="b3ba8448-8278-43b6-9ed5-e1871924e245" providerId="ADAL" clId="{9B071BFB-0896-430A-83EF-759591FAF555}" dt="2023-06-23T13:24:05.768" v="5109" actId="948"/>
          <ac:spMkLst>
            <pc:docMk/>
            <pc:sldMk cId="3678308122" sldId="314"/>
            <ac:spMk id="6" creationId="{E1BC24B0-8A48-4E63-AD2E-2EF18D8AAAD6}"/>
          </ac:spMkLst>
        </pc:spChg>
        <pc:picChg chg="del mod">
          <ac:chgData name="May, Kelly J." userId="b3ba8448-8278-43b6-9ed5-e1871924e245" providerId="ADAL" clId="{9B071BFB-0896-430A-83EF-759591FAF555}" dt="2023-06-23T02:51:33.245" v="5061" actId="478"/>
          <ac:picMkLst>
            <pc:docMk/>
            <pc:sldMk cId="3678308122" sldId="314"/>
            <ac:picMk id="4" creationId="{DAEEFE45-90B0-4C1E-A5CD-A608C6C55550}"/>
          </ac:picMkLst>
        </pc:picChg>
        <pc:picChg chg="add del mod">
          <ac:chgData name="May, Kelly J." userId="b3ba8448-8278-43b6-9ed5-e1871924e245" providerId="ADAL" clId="{9B071BFB-0896-430A-83EF-759591FAF555}" dt="2023-06-20T20:53:45.344" v="156" actId="478"/>
          <ac:picMkLst>
            <pc:docMk/>
            <pc:sldMk cId="3678308122" sldId="314"/>
            <ac:picMk id="5" creationId="{18E34434-4B4C-FF44-46C7-11AEF37D03DE}"/>
          </ac:picMkLst>
        </pc:picChg>
        <pc:picChg chg="add mod">
          <ac:chgData name="May, Kelly J." userId="b3ba8448-8278-43b6-9ed5-e1871924e245" providerId="ADAL" clId="{9B071BFB-0896-430A-83EF-759591FAF555}" dt="2023-06-22T20:06:40.666" v="2302" actId="1076"/>
          <ac:picMkLst>
            <pc:docMk/>
            <pc:sldMk cId="3678308122" sldId="314"/>
            <ac:picMk id="5" creationId="{1FA6481B-AD14-DEC9-500A-69C1BABBC638}"/>
          </ac:picMkLst>
        </pc:picChg>
      </pc:sldChg>
      <pc:sldChg chg="addSp delSp modSp mod modNotesTx">
        <pc:chgData name="May, Kelly J." userId="b3ba8448-8278-43b6-9ed5-e1871924e245" providerId="ADAL" clId="{9B071BFB-0896-430A-83EF-759591FAF555}" dt="2023-06-22T23:09:15.175" v="2932" actId="478"/>
        <pc:sldMkLst>
          <pc:docMk/>
          <pc:sldMk cId="1095543781" sldId="315"/>
        </pc:sldMkLst>
        <pc:spChg chg="mod">
          <ac:chgData name="May, Kelly J." userId="b3ba8448-8278-43b6-9ed5-e1871924e245" providerId="ADAL" clId="{9B071BFB-0896-430A-83EF-759591FAF555}" dt="2023-06-22T22:49:20.814" v="2909" actId="20577"/>
          <ac:spMkLst>
            <pc:docMk/>
            <pc:sldMk cId="1095543781" sldId="315"/>
            <ac:spMk id="4" creationId="{E71ACC46-F34E-47B3-8A9C-C1003FA518C5}"/>
          </ac:spMkLst>
        </pc:spChg>
        <pc:picChg chg="add mod">
          <ac:chgData name="May, Kelly J." userId="b3ba8448-8278-43b6-9ed5-e1871924e245" providerId="ADAL" clId="{9B071BFB-0896-430A-83EF-759591FAF555}" dt="2023-06-22T23:09:11.128" v="2931" actId="14100"/>
          <ac:picMkLst>
            <pc:docMk/>
            <pc:sldMk cId="1095543781" sldId="315"/>
            <ac:picMk id="5" creationId="{1CA492A9-31B3-D22B-0506-84AAFEFC839A}"/>
          </ac:picMkLst>
        </pc:picChg>
        <pc:picChg chg="add del mod">
          <ac:chgData name="May, Kelly J." userId="b3ba8448-8278-43b6-9ed5-e1871924e245" providerId="ADAL" clId="{9B071BFB-0896-430A-83EF-759591FAF555}" dt="2023-06-20T20:53:43.511" v="155" actId="478"/>
          <ac:picMkLst>
            <pc:docMk/>
            <pc:sldMk cId="1095543781" sldId="315"/>
            <ac:picMk id="5" creationId="{4AE987DC-8434-0A1C-B3DD-86B7CC88F9F8}"/>
          </ac:picMkLst>
        </pc:picChg>
        <pc:picChg chg="add del mod">
          <ac:chgData name="May, Kelly J." userId="b3ba8448-8278-43b6-9ed5-e1871924e245" providerId="ADAL" clId="{9B071BFB-0896-430A-83EF-759591FAF555}" dt="2023-06-22T23:08:48.934" v="2925" actId="478"/>
          <ac:picMkLst>
            <pc:docMk/>
            <pc:sldMk cId="1095543781" sldId="315"/>
            <ac:picMk id="7" creationId="{39BC0EF4-0EA9-A4E9-C817-07D2F9011C8D}"/>
          </ac:picMkLst>
        </pc:picChg>
        <pc:picChg chg="del mod">
          <ac:chgData name="May, Kelly J." userId="b3ba8448-8278-43b6-9ed5-e1871924e245" providerId="ADAL" clId="{9B071BFB-0896-430A-83EF-759591FAF555}" dt="2023-06-22T23:08:53.573" v="2927" actId="478"/>
          <ac:picMkLst>
            <pc:docMk/>
            <pc:sldMk cId="1095543781" sldId="315"/>
            <ac:picMk id="8" creationId="{C4C58692-BA62-400A-AB31-017965310C20}"/>
          </ac:picMkLst>
        </pc:picChg>
        <pc:picChg chg="add del mod">
          <ac:chgData name="May, Kelly J." userId="b3ba8448-8278-43b6-9ed5-e1871924e245" providerId="ADAL" clId="{9B071BFB-0896-430A-83EF-759591FAF555}" dt="2023-06-22T23:09:15.175" v="2932" actId="478"/>
          <ac:picMkLst>
            <pc:docMk/>
            <pc:sldMk cId="1095543781" sldId="315"/>
            <ac:picMk id="10" creationId="{F343DF17-E9DC-36BD-1E1D-3EA3C7EF7D87}"/>
          </ac:picMkLst>
        </pc:picChg>
        <pc:picChg chg="add del mod modCrop">
          <ac:chgData name="May, Kelly J." userId="b3ba8448-8278-43b6-9ed5-e1871924e245" providerId="ADAL" clId="{9B071BFB-0896-430A-83EF-759591FAF555}" dt="2023-06-22T23:08:36.948" v="2920" actId="478"/>
          <ac:picMkLst>
            <pc:docMk/>
            <pc:sldMk cId="1095543781" sldId="315"/>
            <ac:picMk id="12" creationId="{01982DED-9B50-70D3-0D23-6832F95E8EB2}"/>
          </ac:picMkLst>
        </pc:picChg>
      </pc:sldChg>
      <pc:sldChg chg="addSp delSp modSp add del mod modNotesTx">
        <pc:chgData name="May, Kelly J." userId="b3ba8448-8278-43b6-9ed5-e1871924e245" providerId="ADAL" clId="{9B071BFB-0896-430A-83EF-759591FAF555}" dt="2023-06-23T00:16:00.338" v="3350" actId="20577"/>
        <pc:sldMkLst>
          <pc:docMk/>
          <pc:sldMk cId="2110562644" sldId="316"/>
        </pc:sldMkLst>
        <pc:spChg chg="mod">
          <ac:chgData name="May, Kelly J." userId="b3ba8448-8278-43b6-9ed5-e1871924e245" providerId="ADAL" clId="{9B071BFB-0896-430A-83EF-759591FAF555}" dt="2023-06-23T00:11:54.093" v="3234" actId="14100"/>
          <ac:spMkLst>
            <pc:docMk/>
            <pc:sldMk cId="2110562644" sldId="316"/>
            <ac:spMk id="6" creationId="{214C6026-2E66-453A-BBA2-CCAB24573ACC}"/>
          </ac:spMkLst>
        </pc:spChg>
        <pc:spChg chg="del mod">
          <ac:chgData name="May, Kelly J." userId="b3ba8448-8278-43b6-9ed5-e1871924e245" providerId="ADAL" clId="{9B071BFB-0896-430A-83EF-759591FAF555}" dt="2023-06-23T00:10:46.026" v="3216" actId="478"/>
          <ac:spMkLst>
            <pc:docMk/>
            <pc:sldMk cId="2110562644" sldId="316"/>
            <ac:spMk id="7" creationId="{E87E153D-57FE-43A3-A2FA-E917FE6EEA41}"/>
          </ac:spMkLst>
        </pc:spChg>
        <pc:picChg chg="mod">
          <ac:chgData name="May, Kelly J." userId="b3ba8448-8278-43b6-9ed5-e1871924e245" providerId="ADAL" clId="{9B071BFB-0896-430A-83EF-759591FAF555}" dt="2023-06-23T00:11:57.670" v="3235" actId="14100"/>
          <ac:picMkLst>
            <pc:docMk/>
            <pc:sldMk cId="2110562644" sldId="316"/>
            <ac:picMk id="8" creationId="{DAA76880-FBE0-4CE6-9C82-94C94168EF64}"/>
          </ac:picMkLst>
        </pc:picChg>
        <pc:picChg chg="add del mod">
          <ac:chgData name="May, Kelly J." userId="b3ba8448-8278-43b6-9ed5-e1871924e245" providerId="ADAL" clId="{9B071BFB-0896-430A-83EF-759591FAF555}" dt="2023-06-20T20:53:41.961" v="154" actId="478"/>
          <ac:picMkLst>
            <pc:docMk/>
            <pc:sldMk cId="2110562644" sldId="316"/>
            <ac:picMk id="9" creationId="{37AEF6E5-4437-3E65-0CE9-8083E1F2E000}"/>
          </ac:picMkLst>
        </pc:picChg>
      </pc:sldChg>
      <pc:sldChg chg="addSp delSp modSp mod modNotesTx">
        <pc:chgData name="May, Kelly J." userId="b3ba8448-8278-43b6-9ed5-e1871924e245" providerId="ADAL" clId="{9B071BFB-0896-430A-83EF-759591FAF555}" dt="2023-06-23T02:51:39.911" v="5062" actId="478"/>
        <pc:sldMkLst>
          <pc:docMk/>
          <pc:sldMk cId="2474849362" sldId="317"/>
        </pc:sldMkLst>
        <pc:spChg chg="mod">
          <ac:chgData name="May, Kelly J." userId="b3ba8448-8278-43b6-9ed5-e1871924e245" providerId="ADAL" clId="{9B071BFB-0896-430A-83EF-759591FAF555}" dt="2023-06-23T02:09:00.928" v="4281" actId="255"/>
          <ac:spMkLst>
            <pc:docMk/>
            <pc:sldMk cId="2474849362" sldId="317"/>
            <ac:spMk id="6" creationId="{A3C624F4-45A9-43AE-AFA5-6811F1AA990F}"/>
          </ac:spMkLst>
        </pc:spChg>
        <pc:picChg chg="add mod modCrop">
          <ac:chgData name="May, Kelly J." userId="b3ba8448-8278-43b6-9ed5-e1871924e245" providerId="ADAL" clId="{9B071BFB-0896-430A-83EF-759591FAF555}" dt="2023-06-23T02:14:00.826" v="4325" actId="14100"/>
          <ac:picMkLst>
            <pc:docMk/>
            <pc:sldMk cId="2474849362" sldId="317"/>
            <ac:picMk id="4" creationId="{CAC844CD-9FA8-3341-DE6E-9E3AB7D762E9}"/>
          </ac:picMkLst>
        </pc:picChg>
        <pc:picChg chg="add del mod">
          <ac:chgData name="May, Kelly J." userId="b3ba8448-8278-43b6-9ed5-e1871924e245" providerId="ADAL" clId="{9B071BFB-0896-430A-83EF-759591FAF555}" dt="2023-06-20T20:53:37.444" v="151" actId="478"/>
          <ac:picMkLst>
            <pc:docMk/>
            <pc:sldMk cId="2474849362" sldId="317"/>
            <ac:picMk id="5" creationId="{95C64320-EB37-4B4E-9DFA-C0B97D852D6D}"/>
          </ac:picMkLst>
        </pc:picChg>
        <pc:picChg chg="del mod">
          <ac:chgData name="May, Kelly J." userId="b3ba8448-8278-43b6-9ed5-e1871924e245" providerId="ADAL" clId="{9B071BFB-0896-430A-83EF-759591FAF555}" dt="2023-06-23T02:51:39.911" v="5062" actId="478"/>
          <ac:picMkLst>
            <pc:docMk/>
            <pc:sldMk cId="2474849362" sldId="317"/>
            <ac:picMk id="7" creationId="{90E7209D-001A-4B51-BBFF-61AF8D72D2FD}"/>
          </ac:picMkLst>
        </pc:picChg>
        <pc:picChg chg="add del mod">
          <ac:chgData name="May, Kelly J." userId="b3ba8448-8278-43b6-9ed5-e1871924e245" providerId="ADAL" clId="{9B071BFB-0896-430A-83EF-759591FAF555}" dt="2023-06-23T02:14:09.411" v="4326" actId="478"/>
          <ac:picMkLst>
            <pc:docMk/>
            <pc:sldMk cId="2474849362" sldId="317"/>
            <ac:picMk id="8" creationId="{34320EF1-EF3E-2B4E-FB57-813507546D44}"/>
          </ac:picMkLst>
        </pc:picChg>
      </pc:sldChg>
      <pc:sldChg chg="addSp delSp modSp mod modNotesTx">
        <pc:chgData name="May, Kelly J." userId="b3ba8448-8278-43b6-9ed5-e1871924e245" providerId="ADAL" clId="{9B071BFB-0896-430A-83EF-759591FAF555}" dt="2023-06-23T02:09:55.047" v="4313" actId="20577"/>
        <pc:sldMkLst>
          <pc:docMk/>
          <pc:sldMk cId="167009216" sldId="318"/>
        </pc:sldMkLst>
        <pc:spChg chg="mod">
          <ac:chgData name="May, Kelly J." userId="b3ba8448-8278-43b6-9ed5-e1871924e245" providerId="ADAL" clId="{9B071BFB-0896-430A-83EF-759591FAF555}" dt="2023-06-23T02:09:35.669" v="4293" actId="255"/>
          <ac:spMkLst>
            <pc:docMk/>
            <pc:sldMk cId="167009216" sldId="318"/>
            <ac:spMk id="7" creationId="{E9F7EEAA-02E4-4A0D-B2C8-AFCCAF2078AD}"/>
          </ac:spMkLst>
        </pc:spChg>
        <pc:picChg chg="add mod modCrop">
          <ac:chgData name="May, Kelly J." userId="b3ba8448-8278-43b6-9ed5-e1871924e245" providerId="ADAL" clId="{9B071BFB-0896-430A-83EF-759591FAF555}" dt="2023-06-23T01:56:51.395" v="4137" actId="1076"/>
          <ac:picMkLst>
            <pc:docMk/>
            <pc:sldMk cId="167009216" sldId="318"/>
            <ac:picMk id="4" creationId="{8401FC79-67D5-6289-48FC-62490E8FA9CF}"/>
          </ac:picMkLst>
        </pc:picChg>
        <pc:picChg chg="add del mod">
          <ac:chgData name="May, Kelly J." userId="b3ba8448-8278-43b6-9ed5-e1871924e245" providerId="ADAL" clId="{9B071BFB-0896-430A-83EF-759591FAF555}" dt="2023-06-20T20:53:35.677" v="150" actId="478"/>
          <ac:picMkLst>
            <pc:docMk/>
            <pc:sldMk cId="167009216" sldId="318"/>
            <ac:picMk id="5" creationId="{B5E96749-7B91-FDD3-A50F-328623B42072}"/>
          </ac:picMkLst>
        </pc:picChg>
        <pc:picChg chg="del">
          <ac:chgData name="May, Kelly J." userId="b3ba8448-8278-43b6-9ed5-e1871924e245" providerId="ADAL" clId="{9B071BFB-0896-430A-83EF-759591FAF555}" dt="2023-06-23T01:53:52.477" v="4128" actId="478"/>
          <ac:picMkLst>
            <pc:docMk/>
            <pc:sldMk cId="167009216" sldId="318"/>
            <ac:picMk id="9" creationId="{AD67FB50-0192-4595-8001-59DE0B4CDD5B}"/>
          </ac:picMkLst>
        </pc:picChg>
      </pc:sldChg>
      <pc:sldChg chg="addSp delSp modSp mod modNotesTx">
        <pc:chgData name="May, Kelly J." userId="b3ba8448-8278-43b6-9ed5-e1871924e245" providerId="ADAL" clId="{9B071BFB-0896-430A-83EF-759591FAF555}" dt="2023-06-23T13:27:35.190" v="5122" actId="948"/>
        <pc:sldMkLst>
          <pc:docMk/>
          <pc:sldMk cId="4135438840" sldId="319"/>
        </pc:sldMkLst>
        <pc:spChg chg="mod">
          <ac:chgData name="May, Kelly J." userId="b3ba8448-8278-43b6-9ed5-e1871924e245" providerId="ADAL" clId="{9B071BFB-0896-430A-83EF-759591FAF555}" dt="2023-06-23T13:27:35.190" v="5122" actId="948"/>
          <ac:spMkLst>
            <pc:docMk/>
            <pc:sldMk cId="4135438840" sldId="319"/>
            <ac:spMk id="6" creationId="{75D9372C-07EE-4729-862B-5F79C0F97E4E}"/>
          </ac:spMkLst>
        </pc:spChg>
        <pc:picChg chg="add del mod">
          <ac:chgData name="May, Kelly J." userId="b3ba8448-8278-43b6-9ed5-e1871924e245" providerId="ADAL" clId="{9B071BFB-0896-430A-83EF-759591FAF555}" dt="2023-06-23T02:51:46.037" v="5063" actId="478"/>
          <ac:picMkLst>
            <pc:docMk/>
            <pc:sldMk cId="4135438840" sldId="319"/>
            <ac:picMk id="4" creationId="{4B41A2BE-5404-D859-09A8-84D4771AA413}"/>
          </ac:picMkLst>
        </pc:picChg>
        <pc:picChg chg="del">
          <ac:chgData name="May, Kelly J." userId="b3ba8448-8278-43b6-9ed5-e1871924e245" providerId="ADAL" clId="{9B071BFB-0896-430A-83EF-759591FAF555}" dt="2023-06-23T01:49:52.422" v="4114" actId="478"/>
          <ac:picMkLst>
            <pc:docMk/>
            <pc:sldMk cId="4135438840" sldId="319"/>
            <ac:picMk id="7" creationId="{8C47810B-BD31-4D60-8928-A9E11F587F89}"/>
          </ac:picMkLst>
        </pc:picChg>
        <pc:picChg chg="add mod modCrop">
          <ac:chgData name="May, Kelly J." userId="b3ba8448-8278-43b6-9ed5-e1871924e245" providerId="ADAL" clId="{9B071BFB-0896-430A-83EF-759591FAF555}" dt="2023-06-23T01:53:29.482" v="4127" actId="14100"/>
          <ac:picMkLst>
            <pc:docMk/>
            <pc:sldMk cId="4135438840" sldId="319"/>
            <ac:picMk id="8" creationId="{58100014-86AA-51B1-AD48-A8D12B2319BC}"/>
          </ac:picMkLst>
        </pc:picChg>
      </pc:sldChg>
      <pc:sldChg chg="modSp mod">
        <pc:chgData name="May, Kelly J." userId="b3ba8448-8278-43b6-9ed5-e1871924e245" providerId="ADAL" clId="{9B071BFB-0896-430A-83EF-759591FAF555}" dt="2023-06-23T13:36:01.051" v="5174" actId="1076"/>
        <pc:sldMkLst>
          <pc:docMk/>
          <pc:sldMk cId="1397690520" sldId="321"/>
        </pc:sldMkLst>
        <pc:spChg chg="mod">
          <ac:chgData name="May, Kelly J." userId="b3ba8448-8278-43b6-9ed5-e1871924e245" providerId="ADAL" clId="{9B071BFB-0896-430A-83EF-759591FAF555}" dt="2023-06-23T13:31:47.737" v="5147" actId="948"/>
          <ac:spMkLst>
            <pc:docMk/>
            <pc:sldMk cId="1397690520" sldId="321"/>
            <ac:spMk id="6" creationId="{9BBC5416-3273-43B0-A06A-C5DF87932249}"/>
          </ac:spMkLst>
        </pc:spChg>
        <pc:picChg chg="mod">
          <ac:chgData name="May, Kelly J." userId="b3ba8448-8278-43b6-9ed5-e1871924e245" providerId="ADAL" clId="{9B071BFB-0896-430A-83EF-759591FAF555}" dt="2023-06-23T13:36:01.051" v="5174" actId="1076"/>
          <ac:picMkLst>
            <pc:docMk/>
            <pc:sldMk cId="1397690520" sldId="321"/>
            <ac:picMk id="8" creationId="{D68487A7-47D3-4DDF-B206-54117BE241A4}"/>
          </ac:picMkLst>
        </pc:picChg>
      </pc:sldChg>
      <pc:sldChg chg="addSp delSp modSp mod modNotesTx">
        <pc:chgData name="May, Kelly J." userId="b3ba8448-8278-43b6-9ed5-e1871924e245" providerId="ADAL" clId="{9B071BFB-0896-430A-83EF-759591FAF555}" dt="2023-06-23T02:23:06.688" v="4377" actId="20577"/>
        <pc:sldMkLst>
          <pc:docMk/>
          <pc:sldMk cId="441353330" sldId="322"/>
        </pc:sldMkLst>
        <pc:spChg chg="mod">
          <ac:chgData name="May, Kelly J." userId="b3ba8448-8278-43b6-9ed5-e1871924e245" providerId="ADAL" clId="{9B071BFB-0896-430A-83EF-759591FAF555}" dt="2023-06-23T02:23:06.688" v="4377" actId="20577"/>
          <ac:spMkLst>
            <pc:docMk/>
            <pc:sldMk cId="441353330" sldId="322"/>
            <ac:spMk id="2" creationId="{9AE6574C-546A-4D7B-8671-345DA6E87926}"/>
          </ac:spMkLst>
        </pc:spChg>
        <pc:spChg chg="mod">
          <ac:chgData name="May, Kelly J." userId="b3ba8448-8278-43b6-9ed5-e1871924e245" providerId="ADAL" clId="{9B071BFB-0896-430A-83EF-759591FAF555}" dt="2023-06-23T02:19:41.622" v="4352" actId="20577"/>
          <ac:spMkLst>
            <pc:docMk/>
            <pc:sldMk cId="441353330" sldId="322"/>
            <ac:spMk id="6" creationId="{2D74F24B-3A31-46CE-8F02-CD15868B95C3}"/>
          </ac:spMkLst>
        </pc:spChg>
        <pc:picChg chg="add mod modCrop">
          <ac:chgData name="May, Kelly J." userId="b3ba8448-8278-43b6-9ed5-e1871924e245" providerId="ADAL" clId="{9B071BFB-0896-430A-83EF-759591FAF555}" dt="2023-06-23T02:22:06.462" v="4365" actId="14100"/>
          <ac:picMkLst>
            <pc:docMk/>
            <pc:sldMk cId="441353330" sldId="322"/>
            <ac:picMk id="4" creationId="{D7D96D7B-0E1E-8691-0138-D3D10BDCE457}"/>
          </ac:picMkLst>
        </pc:picChg>
        <pc:picChg chg="del">
          <ac:chgData name="May, Kelly J." userId="b3ba8448-8278-43b6-9ed5-e1871924e245" providerId="ADAL" clId="{9B071BFB-0896-430A-83EF-759591FAF555}" dt="2023-06-23T02:21:52.540" v="4362" actId="478"/>
          <ac:picMkLst>
            <pc:docMk/>
            <pc:sldMk cId="441353330" sldId="322"/>
            <ac:picMk id="7" creationId="{C0F49024-D531-4F0C-9A2E-3C8FFA50851C}"/>
          </ac:picMkLst>
        </pc:picChg>
        <pc:picChg chg="add mod modCrop">
          <ac:chgData name="May, Kelly J." userId="b3ba8448-8278-43b6-9ed5-e1871924e245" providerId="ADAL" clId="{9B071BFB-0896-430A-83EF-759591FAF555}" dt="2023-06-23T02:22:21.812" v="4368" actId="732"/>
          <ac:picMkLst>
            <pc:docMk/>
            <pc:sldMk cId="441353330" sldId="322"/>
            <ac:picMk id="8" creationId="{FAA559FF-4CD3-FE0F-965B-2F3341AA3FC4}"/>
          </ac:picMkLst>
        </pc:picChg>
        <pc:picChg chg="del">
          <ac:chgData name="May, Kelly J." userId="b3ba8448-8278-43b6-9ed5-e1871924e245" providerId="ADAL" clId="{9B071BFB-0896-430A-83EF-759591FAF555}" dt="2023-06-23T02:18:35.931" v="4341" actId="478"/>
          <ac:picMkLst>
            <pc:docMk/>
            <pc:sldMk cId="441353330" sldId="322"/>
            <ac:picMk id="9" creationId="{56C17D3A-3997-4494-9371-0BD0017FF15F}"/>
          </ac:picMkLst>
        </pc:picChg>
        <pc:picChg chg="add del mod">
          <ac:chgData name="May, Kelly J." userId="b3ba8448-8278-43b6-9ed5-e1871924e245" providerId="ADAL" clId="{9B071BFB-0896-430A-83EF-759591FAF555}" dt="2023-06-23T02:22:25.921" v="4371" actId="478"/>
          <ac:picMkLst>
            <pc:docMk/>
            <pc:sldMk cId="441353330" sldId="322"/>
            <ac:picMk id="11" creationId="{3ACBDA86-9816-EBDD-8D07-5C47A6E283E7}"/>
          </ac:picMkLst>
        </pc:picChg>
        <pc:picChg chg="add del mod">
          <ac:chgData name="May, Kelly J." userId="b3ba8448-8278-43b6-9ed5-e1871924e245" providerId="ADAL" clId="{9B071BFB-0896-430A-83EF-759591FAF555}" dt="2023-06-23T02:22:24.902" v="4369" actId="478"/>
          <ac:picMkLst>
            <pc:docMk/>
            <pc:sldMk cId="441353330" sldId="322"/>
            <ac:picMk id="13" creationId="{659A43A5-2B88-E661-3221-C23F21822E7F}"/>
          </ac:picMkLst>
        </pc:picChg>
      </pc:sldChg>
      <pc:sldChg chg="addSp delSp modSp mod modNotesTx">
        <pc:chgData name="May, Kelly J." userId="b3ba8448-8278-43b6-9ed5-e1871924e245" providerId="ADAL" clId="{9B071BFB-0896-430A-83EF-759591FAF555}" dt="2023-06-23T02:27:43.169" v="4491" actId="1076"/>
        <pc:sldMkLst>
          <pc:docMk/>
          <pc:sldMk cId="2682280404" sldId="323"/>
        </pc:sldMkLst>
        <pc:spChg chg="mod">
          <ac:chgData name="May, Kelly J." userId="b3ba8448-8278-43b6-9ed5-e1871924e245" providerId="ADAL" clId="{9B071BFB-0896-430A-83EF-759591FAF555}" dt="2023-06-23T02:23:12.810" v="4379" actId="20577"/>
          <ac:spMkLst>
            <pc:docMk/>
            <pc:sldMk cId="2682280404" sldId="323"/>
            <ac:spMk id="2" creationId="{9AE6574C-546A-4D7B-8671-345DA6E87926}"/>
          </ac:spMkLst>
        </pc:spChg>
        <pc:spChg chg="mod">
          <ac:chgData name="May, Kelly J." userId="b3ba8448-8278-43b6-9ed5-e1871924e245" providerId="ADAL" clId="{9B071BFB-0896-430A-83EF-759591FAF555}" dt="2023-06-23T02:27:33.455" v="4490" actId="20577"/>
          <ac:spMkLst>
            <pc:docMk/>
            <pc:sldMk cId="2682280404" sldId="323"/>
            <ac:spMk id="6" creationId="{9079031C-56C9-442A-A2F6-3F76052998EA}"/>
          </ac:spMkLst>
        </pc:spChg>
        <pc:picChg chg="add mod modCrop">
          <ac:chgData name="May, Kelly J." userId="b3ba8448-8278-43b6-9ed5-e1871924e245" providerId="ADAL" clId="{9B071BFB-0896-430A-83EF-759591FAF555}" dt="2023-06-23T02:26:18.917" v="4486" actId="1076"/>
          <ac:picMkLst>
            <pc:docMk/>
            <pc:sldMk cId="2682280404" sldId="323"/>
            <ac:picMk id="4" creationId="{992F257E-A553-3C95-393A-8A31B06E0AEE}"/>
          </ac:picMkLst>
        </pc:picChg>
        <pc:picChg chg="del">
          <ac:chgData name="May, Kelly J." userId="b3ba8448-8278-43b6-9ed5-e1871924e245" providerId="ADAL" clId="{9B071BFB-0896-430A-83EF-759591FAF555}" dt="2023-06-23T02:25:18.768" v="4477" actId="478"/>
          <ac:picMkLst>
            <pc:docMk/>
            <pc:sldMk cId="2682280404" sldId="323"/>
            <ac:picMk id="8" creationId="{F85722E3-5ACA-4F3A-9FC5-4DDD7420ED1A}"/>
          </ac:picMkLst>
        </pc:picChg>
        <pc:picChg chg="mod">
          <ac:chgData name="May, Kelly J." userId="b3ba8448-8278-43b6-9ed5-e1871924e245" providerId="ADAL" clId="{9B071BFB-0896-430A-83EF-759591FAF555}" dt="2023-06-23T02:27:43.169" v="4491" actId="1076"/>
          <ac:picMkLst>
            <pc:docMk/>
            <pc:sldMk cId="2682280404" sldId="323"/>
            <ac:picMk id="10" creationId="{9C9E6E94-5854-4CC7-B274-C0A526990323}"/>
          </ac:picMkLst>
        </pc:picChg>
      </pc:sldChg>
      <pc:sldChg chg="addSp delSp modSp mod modNotesTx">
        <pc:chgData name="May, Kelly J." userId="b3ba8448-8278-43b6-9ed5-e1871924e245" providerId="ADAL" clId="{9B071BFB-0896-430A-83EF-759591FAF555}" dt="2023-06-23T02:33:03.362" v="4602" actId="1076"/>
        <pc:sldMkLst>
          <pc:docMk/>
          <pc:sldMk cId="157800948" sldId="324"/>
        </pc:sldMkLst>
        <pc:spChg chg="mod">
          <ac:chgData name="May, Kelly J." userId="b3ba8448-8278-43b6-9ed5-e1871924e245" providerId="ADAL" clId="{9B071BFB-0896-430A-83EF-759591FAF555}" dt="2023-06-23T02:27:59.016" v="4494" actId="20577"/>
          <ac:spMkLst>
            <pc:docMk/>
            <pc:sldMk cId="157800948" sldId="324"/>
            <ac:spMk id="2" creationId="{9AE6574C-546A-4D7B-8671-345DA6E87926}"/>
          </ac:spMkLst>
        </pc:spChg>
        <pc:spChg chg="mod">
          <ac:chgData name="May, Kelly J." userId="b3ba8448-8278-43b6-9ed5-e1871924e245" providerId="ADAL" clId="{9B071BFB-0896-430A-83EF-759591FAF555}" dt="2023-06-23T02:32:02.414" v="4587" actId="20577"/>
          <ac:spMkLst>
            <pc:docMk/>
            <pc:sldMk cId="157800948" sldId="324"/>
            <ac:spMk id="6" creationId="{2A7EFC48-D61D-4931-AC94-ADBA8DB99278}"/>
          </ac:spMkLst>
        </pc:spChg>
        <pc:picChg chg="add mod">
          <ac:chgData name="May, Kelly J." userId="b3ba8448-8278-43b6-9ed5-e1871924e245" providerId="ADAL" clId="{9B071BFB-0896-430A-83EF-759591FAF555}" dt="2023-06-23T02:33:03.362" v="4602" actId="1076"/>
          <ac:picMkLst>
            <pc:docMk/>
            <pc:sldMk cId="157800948" sldId="324"/>
            <ac:picMk id="4" creationId="{F205E010-C3B5-6866-F684-EA984883B8A2}"/>
          </ac:picMkLst>
        </pc:picChg>
        <pc:picChg chg="del">
          <ac:chgData name="May, Kelly J." userId="b3ba8448-8278-43b6-9ed5-e1871924e245" providerId="ADAL" clId="{9B071BFB-0896-430A-83EF-759591FAF555}" dt="2023-06-23T02:32:04.936" v="4588" actId="478"/>
          <ac:picMkLst>
            <pc:docMk/>
            <pc:sldMk cId="157800948" sldId="324"/>
            <ac:picMk id="7" creationId="{7AF5A7B1-A9B5-43EA-9BC6-97CF91E6256D}"/>
          </ac:picMkLst>
        </pc:picChg>
        <pc:picChg chg="add mod modCrop">
          <ac:chgData name="May, Kelly J." userId="b3ba8448-8278-43b6-9ed5-e1871924e245" providerId="ADAL" clId="{9B071BFB-0896-430A-83EF-759591FAF555}" dt="2023-06-23T02:32:57.179" v="4601" actId="1076"/>
          <ac:picMkLst>
            <pc:docMk/>
            <pc:sldMk cId="157800948" sldId="324"/>
            <ac:picMk id="8" creationId="{0048886A-8914-CB3C-4F57-7F54D4C82763}"/>
          </ac:picMkLst>
        </pc:picChg>
        <pc:picChg chg="del">
          <ac:chgData name="May, Kelly J." userId="b3ba8448-8278-43b6-9ed5-e1871924e245" providerId="ADAL" clId="{9B071BFB-0896-430A-83EF-759591FAF555}" dt="2023-06-23T02:29:31.366" v="4549" actId="478"/>
          <ac:picMkLst>
            <pc:docMk/>
            <pc:sldMk cId="157800948" sldId="324"/>
            <ac:picMk id="11" creationId="{183458C9-7789-44BD-92BF-248DF3FC351C}"/>
          </ac:picMkLst>
        </pc:picChg>
      </pc:sldChg>
      <pc:sldChg chg="addSp modSp mod modNotesTx">
        <pc:chgData name="May, Kelly J." userId="b3ba8448-8278-43b6-9ed5-e1871924e245" providerId="ADAL" clId="{9B071BFB-0896-430A-83EF-759591FAF555}" dt="2023-06-23T13:28:10.245" v="5123" actId="255"/>
        <pc:sldMkLst>
          <pc:docMk/>
          <pc:sldMk cId="2533796156" sldId="325"/>
        </pc:sldMkLst>
        <pc:spChg chg="mod">
          <ac:chgData name="May, Kelly J." userId="b3ba8448-8278-43b6-9ed5-e1871924e245" providerId="ADAL" clId="{9B071BFB-0896-430A-83EF-759591FAF555}" dt="2023-06-23T02:33:16.574" v="4605" actId="20577"/>
          <ac:spMkLst>
            <pc:docMk/>
            <pc:sldMk cId="2533796156" sldId="325"/>
            <ac:spMk id="2" creationId="{9AE6574C-546A-4D7B-8671-345DA6E87926}"/>
          </ac:spMkLst>
        </pc:spChg>
        <pc:spChg chg="mod">
          <ac:chgData name="May, Kelly J." userId="b3ba8448-8278-43b6-9ed5-e1871924e245" providerId="ADAL" clId="{9B071BFB-0896-430A-83EF-759591FAF555}" dt="2023-06-23T13:28:10.245" v="5123" actId="255"/>
          <ac:spMkLst>
            <pc:docMk/>
            <pc:sldMk cId="2533796156" sldId="325"/>
            <ac:spMk id="6" creationId="{6F6A549E-F94D-471B-A885-525612EBC34E}"/>
          </ac:spMkLst>
        </pc:spChg>
        <pc:picChg chg="add mod">
          <ac:chgData name="May, Kelly J." userId="b3ba8448-8278-43b6-9ed5-e1871924e245" providerId="ADAL" clId="{9B071BFB-0896-430A-83EF-759591FAF555}" dt="2023-06-23T02:40:27.198" v="4632" actId="1076"/>
          <ac:picMkLst>
            <pc:docMk/>
            <pc:sldMk cId="2533796156" sldId="325"/>
            <ac:picMk id="4" creationId="{D178D2F9-0D46-965D-946E-491C38242ABB}"/>
          </ac:picMkLst>
        </pc:picChg>
        <pc:picChg chg="mod">
          <ac:chgData name="May, Kelly J." userId="b3ba8448-8278-43b6-9ed5-e1871924e245" providerId="ADAL" clId="{9B071BFB-0896-430A-83EF-759591FAF555}" dt="2023-06-23T02:40:28.483" v="4633" actId="1076"/>
          <ac:picMkLst>
            <pc:docMk/>
            <pc:sldMk cId="2533796156" sldId="325"/>
            <ac:picMk id="8" creationId="{62D547C6-07B3-462E-B770-03EE7AA156DD}"/>
          </ac:picMkLst>
        </pc:picChg>
      </pc:sldChg>
      <pc:sldChg chg="modSp mod">
        <pc:chgData name="May, Kelly J." userId="b3ba8448-8278-43b6-9ed5-e1871924e245" providerId="ADAL" clId="{9B071BFB-0896-430A-83EF-759591FAF555}" dt="2023-06-23T13:36:21.528" v="5177" actId="948"/>
        <pc:sldMkLst>
          <pc:docMk/>
          <pc:sldMk cId="10544114" sldId="326"/>
        </pc:sldMkLst>
        <pc:spChg chg="mod">
          <ac:chgData name="May, Kelly J." userId="b3ba8448-8278-43b6-9ed5-e1871924e245" providerId="ADAL" clId="{9B071BFB-0896-430A-83EF-759591FAF555}" dt="2023-06-23T13:36:21.528" v="5177" actId="948"/>
          <ac:spMkLst>
            <pc:docMk/>
            <pc:sldMk cId="10544114" sldId="326"/>
            <ac:spMk id="3" creationId="{4E83C5BE-FFCE-4252-971D-CA1714288B34}"/>
          </ac:spMkLst>
        </pc:spChg>
      </pc:sldChg>
      <pc:sldChg chg="modSp mod">
        <pc:chgData name="May, Kelly J." userId="b3ba8448-8278-43b6-9ed5-e1871924e245" providerId="ADAL" clId="{9B071BFB-0896-430A-83EF-759591FAF555}" dt="2023-06-23T13:32:28.583" v="5150" actId="255"/>
        <pc:sldMkLst>
          <pc:docMk/>
          <pc:sldMk cId="3819433250" sldId="327"/>
        </pc:sldMkLst>
        <pc:spChg chg="mod">
          <ac:chgData name="May, Kelly J." userId="b3ba8448-8278-43b6-9ed5-e1871924e245" providerId="ADAL" clId="{9B071BFB-0896-430A-83EF-759591FAF555}" dt="2023-06-23T13:32:28.583" v="5150" actId="255"/>
          <ac:spMkLst>
            <pc:docMk/>
            <pc:sldMk cId="3819433250" sldId="327"/>
            <ac:spMk id="3" creationId="{6882C53E-E92F-48C0-AD42-08AEE4D04E3F}"/>
          </ac:spMkLst>
        </pc:spChg>
        <pc:picChg chg="mod">
          <ac:chgData name="May, Kelly J." userId="b3ba8448-8278-43b6-9ed5-e1871924e245" providerId="ADAL" clId="{9B071BFB-0896-430A-83EF-759591FAF555}" dt="2023-06-23T02:52:02.903" v="5064" actId="1076"/>
          <ac:picMkLst>
            <pc:docMk/>
            <pc:sldMk cId="3819433250" sldId="327"/>
            <ac:picMk id="5" creationId="{8EFC7617-AC74-48FD-84C2-6C10EDEB0F92}"/>
          </ac:picMkLst>
        </pc:picChg>
      </pc:sldChg>
      <pc:sldChg chg="modSp mod modNotesTx">
        <pc:chgData name="May, Kelly J." userId="b3ba8448-8278-43b6-9ed5-e1871924e245" providerId="ADAL" clId="{9B071BFB-0896-430A-83EF-759591FAF555}" dt="2023-06-23T13:32:58.875" v="5152" actId="948"/>
        <pc:sldMkLst>
          <pc:docMk/>
          <pc:sldMk cId="1527400581" sldId="328"/>
        </pc:sldMkLst>
        <pc:spChg chg="mod">
          <ac:chgData name="May, Kelly J." userId="b3ba8448-8278-43b6-9ed5-e1871924e245" providerId="ADAL" clId="{9B071BFB-0896-430A-83EF-759591FAF555}" dt="2023-06-23T13:32:58.875" v="5152" actId="948"/>
          <ac:spMkLst>
            <pc:docMk/>
            <pc:sldMk cId="1527400581" sldId="328"/>
            <ac:spMk id="3" creationId="{326DDBBA-8345-450A-9168-68E726DA7BED}"/>
          </ac:spMkLst>
        </pc:spChg>
      </pc:sldChg>
      <pc:sldChg chg="modSp mod modNotesTx">
        <pc:chgData name="May, Kelly J." userId="b3ba8448-8278-43b6-9ed5-e1871924e245" providerId="ADAL" clId="{9B071BFB-0896-430A-83EF-759591FAF555}" dt="2023-06-23T13:34:27.186" v="5163" actId="27636"/>
        <pc:sldMkLst>
          <pc:docMk/>
          <pc:sldMk cId="2426790889" sldId="329"/>
        </pc:sldMkLst>
        <pc:spChg chg="mod">
          <ac:chgData name="May, Kelly J." userId="b3ba8448-8278-43b6-9ed5-e1871924e245" providerId="ADAL" clId="{9B071BFB-0896-430A-83EF-759591FAF555}" dt="2023-06-23T13:34:27.186" v="5163" actId="27636"/>
          <ac:spMkLst>
            <pc:docMk/>
            <pc:sldMk cId="2426790889" sldId="329"/>
            <ac:spMk id="3" creationId="{A97B5B3B-005F-4CEE-A294-9EE5D00B445B}"/>
          </ac:spMkLst>
        </pc:spChg>
        <pc:picChg chg="mod">
          <ac:chgData name="May, Kelly J." userId="b3ba8448-8278-43b6-9ed5-e1871924e245" providerId="ADAL" clId="{9B071BFB-0896-430A-83EF-759591FAF555}" dt="2023-06-23T13:29:20.379" v="5129" actId="1076"/>
          <ac:picMkLst>
            <pc:docMk/>
            <pc:sldMk cId="2426790889" sldId="329"/>
            <ac:picMk id="4" creationId="{983EEE78-6EF8-430B-931C-8BAE59088D9A}"/>
          </ac:picMkLst>
        </pc:picChg>
      </pc:sldChg>
      <pc:sldChg chg="modSp mod">
        <pc:chgData name="May, Kelly J." userId="b3ba8448-8278-43b6-9ed5-e1871924e245" providerId="ADAL" clId="{9B071BFB-0896-430A-83EF-759591FAF555}" dt="2023-06-23T13:34:03.569" v="5158" actId="27636"/>
        <pc:sldMkLst>
          <pc:docMk/>
          <pc:sldMk cId="3478662409" sldId="330"/>
        </pc:sldMkLst>
        <pc:spChg chg="mod">
          <ac:chgData name="May, Kelly J." userId="b3ba8448-8278-43b6-9ed5-e1871924e245" providerId="ADAL" clId="{9B071BFB-0896-430A-83EF-759591FAF555}" dt="2023-06-23T13:34:03.569" v="5158" actId="27636"/>
          <ac:spMkLst>
            <pc:docMk/>
            <pc:sldMk cId="3478662409" sldId="330"/>
            <ac:spMk id="3" creationId="{F6B95199-BEA3-491C-8005-AA1094D78C1A}"/>
          </ac:spMkLst>
        </pc:spChg>
      </pc:sldChg>
      <pc:sldChg chg="modSp mod modNotesTx">
        <pc:chgData name="May, Kelly J." userId="b3ba8448-8278-43b6-9ed5-e1871924e245" providerId="ADAL" clId="{9B071BFB-0896-430A-83EF-759591FAF555}" dt="2023-06-23T13:35:07.602" v="5171" actId="1076"/>
        <pc:sldMkLst>
          <pc:docMk/>
          <pc:sldMk cId="3715628942" sldId="331"/>
        </pc:sldMkLst>
        <pc:spChg chg="mod">
          <ac:chgData name="May, Kelly J." userId="b3ba8448-8278-43b6-9ed5-e1871924e245" providerId="ADAL" clId="{9B071BFB-0896-430A-83EF-759591FAF555}" dt="2023-06-23T13:34:58.991" v="5169" actId="14100"/>
          <ac:spMkLst>
            <pc:docMk/>
            <pc:sldMk cId="3715628942" sldId="331"/>
            <ac:spMk id="3" creationId="{BB2731EC-51BC-4127-BD5C-3D8D38A754A7}"/>
          </ac:spMkLst>
        </pc:spChg>
        <pc:picChg chg="mod">
          <ac:chgData name="May, Kelly J." userId="b3ba8448-8278-43b6-9ed5-e1871924e245" providerId="ADAL" clId="{9B071BFB-0896-430A-83EF-759591FAF555}" dt="2023-06-23T13:35:07.602" v="5171" actId="1076"/>
          <ac:picMkLst>
            <pc:docMk/>
            <pc:sldMk cId="3715628942" sldId="331"/>
            <ac:picMk id="4" creationId="{36DBC8E4-7B50-4789-B1B0-02A9D0F5387D}"/>
          </ac:picMkLst>
        </pc:picChg>
      </pc:sldChg>
      <pc:sldChg chg="modSp mod">
        <pc:chgData name="May, Kelly J." userId="b3ba8448-8278-43b6-9ed5-e1871924e245" providerId="ADAL" clId="{9B071BFB-0896-430A-83EF-759591FAF555}" dt="2023-06-23T13:35:26.817" v="5173" actId="255"/>
        <pc:sldMkLst>
          <pc:docMk/>
          <pc:sldMk cId="1768654531" sldId="332"/>
        </pc:sldMkLst>
        <pc:spChg chg="mod">
          <ac:chgData name="May, Kelly J." userId="b3ba8448-8278-43b6-9ed5-e1871924e245" providerId="ADAL" clId="{9B071BFB-0896-430A-83EF-759591FAF555}" dt="2023-06-23T13:35:26.817" v="5173" actId="255"/>
          <ac:spMkLst>
            <pc:docMk/>
            <pc:sldMk cId="1768654531" sldId="332"/>
            <ac:spMk id="3" creationId="{52D5CF5F-758A-4804-9CAE-2930D62F12B1}"/>
          </ac:spMkLst>
        </pc:spChg>
        <pc:picChg chg="mod">
          <ac:chgData name="May, Kelly J." userId="b3ba8448-8278-43b6-9ed5-e1871924e245" providerId="ADAL" clId="{9B071BFB-0896-430A-83EF-759591FAF555}" dt="2023-06-23T02:49:12.415" v="5049" actId="14100"/>
          <ac:picMkLst>
            <pc:docMk/>
            <pc:sldMk cId="1768654531" sldId="332"/>
            <ac:picMk id="5" creationId="{67DA284F-B911-41C5-BB7C-E262066AF6D6}"/>
          </ac:picMkLst>
        </pc:picChg>
      </pc:sldChg>
      <pc:sldChg chg="addSp delSp modSp mod modNotesTx">
        <pc:chgData name="May, Kelly J." userId="b3ba8448-8278-43b6-9ed5-e1871924e245" providerId="ADAL" clId="{9B071BFB-0896-430A-83EF-759591FAF555}" dt="2023-06-22T13:50:14.374" v="1219" actId="20577"/>
        <pc:sldMkLst>
          <pc:docMk/>
          <pc:sldMk cId="4231564815" sldId="333"/>
        </pc:sldMkLst>
        <pc:picChg chg="del">
          <ac:chgData name="May, Kelly J." userId="b3ba8448-8278-43b6-9ed5-e1871924e245" providerId="ADAL" clId="{9B071BFB-0896-430A-83EF-759591FAF555}" dt="2023-06-22T13:48:52.535" v="1210" actId="478"/>
          <ac:picMkLst>
            <pc:docMk/>
            <pc:sldMk cId="4231564815" sldId="333"/>
            <ac:picMk id="6" creationId="{E0497D9A-BEB7-38B8-3D1A-7C0316A42D77}"/>
          </ac:picMkLst>
        </pc:picChg>
        <pc:picChg chg="add mod modCrop">
          <ac:chgData name="May, Kelly J." userId="b3ba8448-8278-43b6-9ed5-e1871924e245" providerId="ADAL" clId="{9B071BFB-0896-430A-83EF-759591FAF555}" dt="2023-06-22T13:49:02.496" v="1213" actId="1076"/>
          <ac:picMkLst>
            <pc:docMk/>
            <pc:sldMk cId="4231564815" sldId="333"/>
            <ac:picMk id="7" creationId="{18AE022B-B3AB-FD14-CD08-7A2297D72215}"/>
          </ac:picMkLst>
        </pc:picChg>
        <pc:picChg chg="add del mod">
          <ac:chgData name="May, Kelly J." userId="b3ba8448-8278-43b6-9ed5-e1871924e245" providerId="ADAL" clId="{9B071BFB-0896-430A-83EF-759591FAF555}" dt="2023-06-20T20:53:59.494" v="162" actId="478"/>
          <ac:picMkLst>
            <pc:docMk/>
            <pc:sldMk cId="4231564815" sldId="333"/>
            <ac:picMk id="7" creationId="{42549D08-55C7-B804-5215-6CF78BF1FF61}"/>
          </ac:picMkLst>
        </pc:picChg>
      </pc:sldChg>
      <pc:sldChg chg="addSp delSp modSp mod">
        <pc:chgData name="May, Kelly J." userId="b3ba8448-8278-43b6-9ed5-e1871924e245" providerId="ADAL" clId="{9B071BFB-0896-430A-83EF-759591FAF555}" dt="2023-06-23T13:24:24.436" v="5110" actId="948"/>
        <pc:sldMkLst>
          <pc:docMk/>
          <pc:sldMk cId="1492155382" sldId="334"/>
        </pc:sldMkLst>
        <pc:spChg chg="mod">
          <ac:chgData name="May, Kelly J." userId="b3ba8448-8278-43b6-9ed5-e1871924e245" providerId="ADAL" clId="{9B071BFB-0896-430A-83EF-759591FAF555}" dt="2023-06-23T13:24:24.436" v="5110" actId="948"/>
          <ac:spMkLst>
            <pc:docMk/>
            <pc:sldMk cId="1492155382" sldId="334"/>
            <ac:spMk id="4" creationId="{406137BD-F026-47F0-BFA3-B2F2CD5D45F6}"/>
          </ac:spMkLst>
        </pc:spChg>
        <pc:picChg chg="add del mod">
          <ac:chgData name="May, Kelly J." userId="b3ba8448-8278-43b6-9ed5-e1871924e245" providerId="ADAL" clId="{9B071BFB-0896-430A-83EF-759591FAF555}" dt="2023-06-20T20:53:52.079" v="159" actId="478"/>
          <ac:picMkLst>
            <pc:docMk/>
            <pc:sldMk cId="1492155382" sldId="334"/>
            <ac:picMk id="5" creationId="{622CDB7E-9B5D-9474-6317-B6F2BC4D153E}"/>
          </ac:picMkLst>
        </pc:picChg>
        <pc:picChg chg="add del mod">
          <ac:chgData name="May, Kelly J." userId="b3ba8448-8278-43b6-9ed5-e1871924e245" providerId="ADAL" clId="{9B071BFB-0896-430A-83EF-759591FAF555}" dt="2023-06-20T20:53:19.460" v="142" actId="478"/>
          <ac:picMkLst>
            <pc:docMk/>
            <pc:sldMk cId="1492155382" sldId="334"/>
            <ac:picMk id="6" creationId="{D0C1CA45-BF30-FEBE-44B7-B8269F3B3436}"/>
          </ac:picMkLst>
        </pc:picChg>
      </pc:sldChg>
      <pc:sldChg chg="addSp delSp modSp mod modNotesTx">
        <pc:chgData name="May, Kelly J." userId="b3ba8448-8278-43b6-9ed5-e1871924e245" providerId="ADAL" clId="{9B071BFB-0896-430A-83EF-759591FAF555}" dt="2023-06-22T14:15:47.776" v="1637" actId="1076"/>
        <pc:sldMkLst>
          <pc:docMk/>
          <pc:sldMk cId="795626099" sldId="335"/>
        </pc:sldMkLst>
        <pc:spChg chg="mod">
          <ac:chgData name="May, Kelly J." userId="b3ba8448-8278-43b6-9ed5-e1871924e245" providerId="ADAL" clId="{9B071BFB-0896-430A-83EF-759591FAF555}" dt="2023-06-22T14:15:32.235" v="1634" actId="1035"/>
          <ac:spMkLst>
            <pc:docMk/>
            <pc:sldMk cId="795626099" sldId="335"/>
            <ac:spMk id="5" creationId="{F5C0272A-6209-46F1-B71D-7FC86F7BC957}"/>
          </ac:spMkLst>
        </pc:spChg>
        <pc:picChg chg="del">
          <ac:chgData name="May, Kelly J." userId="b3ba8448-8278-43b6-9ed5-e1871924e245" providerId="ADAL" clId="{9B071BFB-0896-430A-83EF-759591FAF555}" dt="2023-06-22T13:51:08.157" v="1222" actId="478"/>
          <ac:picMkLst>
            <pc:docMk/>
            <pc:sldMk cId="795626099" sldId="335"/>
            <ac:picMk id="4" creationId="{D7CE353C-FAF5-4419-9F2C-C46E1FF60DD4}"/>
          </ac:picMkLst>
        </pc:picChg>
        <pc:picChg chg="add del mod">
          <ac:chgData name="May, Kelly J." userId="b3ba8448-8278-43b6-9ed5-e1871924e245" providerId="ADAL" clId="{9B071BFB-0896-430A-83EF-759591FAF555}" dt="2023-06-20T20:53:57.677" v="161" actId="478"/>
          <ac:picMkLst>
            <pc:docMk/>
            <pc:sldMk cId="795626099" sldId="335"/>
            <ac:picMk id="6" creationId="{F1E5D96C-2953-758B-D409-7BD7CEEF0E06}"/>
          </ac:picMkLst>
        </pc:picChg>
        <pc:picChg chg="add mod modCrop">
          <ac:chgData name="May, Kelly J." userId="b3ba8448-8278-43b6-9ed5-e1871924e245" providerId="ADAL" clId="{9B071BFB-0896-430A-83EF-759591FAF555}" dt="2023-06-22T14:15:47.776" v="1637" actId="1076"/>
          <ac:picMkLst>
            <pc:docMk/>
            <pc:sldMk cId="795626099" sldId="335"/>
            <ac:picMk id="7" creationId="{76F22453-F95C-D250-172E-BF493FE74E23}"/>
          </ac:picMkLst>
        </pc:picChg>
        <pc:picChg chg="add mod">
          <ac:chgData name="May, Kelly J." userId="b3ba8448-8278-43b6-9ed5-e1871924e245" providerId="ADAL" clId="{9B071BFB-0896-430A-83EF-759591FAF555}" dt="2023-06-22T14:13:20.395" v="1613" actId="1076"/>
          <ac:picMkLst>
            <pc:docMk/>
            <pc:sldMk cId="795626099" sldId="335"/>
            <ac:picMk id="9" creationId="{C7E9C4B8-CA3F-E0B7-905C-D23190F8F2BD}"/>
          </ac:picMkLst>
        </pc:picChg>
      </pc:sldChg>
      <pc:sldMasterChg chg="modSldLayout">
        <pc:chgData name="May, Kelly J." userId="b3ba8448-8278-43b6-9ed5-e1871924e245" providerId="ADAL" clId="{9B071BFB-0896-430A-83EF-759591FAF555}" dt="2023-06-23T13:23:09.415" v="5105" actId="1037"/>
        <pc:sldMasterMkLst>
          <pc:docMk/>
          <pc:sldMasterMk cId="355201104" sldId="2147483648"/>
        </pc:sldMasterMkLst>
        <pc:sldLayoutChg chg="addSp delSp modSp mod">
          <pc:chgData name="May, Kelly J." userId="b3ba8448-8278-43b6-9ed5-e1871924e245" providerId="ADAL" clId="{9B071BFB-0896-430A-83EF-759591FAF555}" dt="2023-06-23T13:23:00.900" v="5100" actId="1037"/>
          <pc:sldLayoutMkLst>
            <pc:docMk/>
            <pc:sldMasterMk cId="355201104" sldId="2147483648"/>
            <pc:sldLayoutMk cId="2932512574" sldId="2147483650"/>
          </pc:sldLayoutMkLst>
          <pc:picChg chg="add mod">
            <ac:chgData name="May, Kelly J." userId="b3ba8448-8278-43b6-9ed5-e1871924e245" providerId="ADAL" clId="{9B071BFB-0896-430A-83EF-759591FAF555}" dt="2023-06-20T20:47:55.285" v="15" actId="14100"/>
            <ac:picMkLst>
              <pc:docMk/>
              <pc:sldMasterMk cId="355201104" sldId="2147483648"/>
              <pc:sldLayoutMk cId="2932512574" sldId="2147483650"/>
              <ac:picMk id="6" creationId="{FA4C3C84-F19C-4B30-8618-C750FFE67C37}"/>
            </ac:picMkLst>
          </pc:picChg>
          <pc:picChg chg="del mod">
            <ac:chgData name="May, Kelly J." userId="b3ba8448-8278-43b6-9ed5-e1871924e245" providerId="ADAL" clId="{9B071BFB-0896-430A-83EF-759591FAF555}" dt="2023-06-20T20:46:56.372" v="3" actId="478"/>
            <ac:picMkLst>
              <pc:docMk/>
              <pc:sldMasterMk cId="355201104" sldId="2147483648"/>
              <pc:sldLayoutMk cId="2932512574" sldId="2147483650"/>
              <ac:picMk id="7" creationId="{B35FA14E-AB91-4CBB-8D90-FBDA3EF8646B}"/>
            </ac:picMkLst>
          </pc:picChg>
          <pc:picChg chg="del">
            <ac:chgData name="May, Kelly J." userId="b3ba8448-8278-43b6-9ed5-e1871924e245" providerId="ADAL" clId="{9B071BFB-0896-430A-83EF-759591FAF555}" dt="2023-06-20T20:46:51.478" v="1" actId="478"/>
            <ac:picMkLst>
              <pc:docMk/>
              <pc:sldMasterMk cId="355201104" sldId="2147483648"/>
              <pc:sldLayoutMk cId="2932512574" sldId="2147483650"/>
              <ac:picMk id="8" creationId="{92F6CD1C-A6EB-45B0-8C5A-6F9E7E7ED78A}"/>
            </ac:picMkLst>
          </pc:picChg>
          <pc:picChg chg="add mod">
            <ac:chgData name="May, Kelly J." userId="b3ba8448-8278-43b6-9ed5-e1871924e245" providerId="ADAL" clId="{9B071BFB-0896-430A-83EF-759591FAF555}" dt="2023-06-23T13:23:00.900" v="5100" actId="1037"/>
            <ac:picMkLst>
              <pc:docMk/>
              <pc:sldMasterMk cId="355201104" sldId="2147483648"/>
              <pc:sldLayoutMk cId="2932512574" sldId="2147483650"/>
              <ac:picMk id="9" creationId="{FF2F1ED5-A677-BEC8-D3B6-9C959AAC4B94}"/>
            </ac:picMkLst>
          </pc:picChg>
          <pc:picChg chg="add mod">
            <ac:chgData name="May, Kelly J." userId="b3ba8448-8278-43b6-9ed5-e1871924e245" providerId="ADAL" clId="{9B071BFB-0896-430A-83EF-759591FAF555}" dt="2023-06-23T13:23:00.900" v="5100" actId="1037"/>
            <ac:picMkLst>
              <pc:docMk/>
              <pc:sldMasterMk cId="355201104" sldId="2147483648"/>
              <pc:sldLayoutMk cId="2932512574" sldId="2147483650"/>
              <ac:picMk id="10" creationId="{859FB82C-DCCD-5BC6-67A2-D4B99448F51D}"/>
            </ac:picMkLst>
          </pc:picChg>
          <pc:picChg chg="add mod">
            <ac:chgData name="May, Kelly J." userId="b3ba8448-8278-43b6-9ed5-e1871924e245" providerId="ADAL" clId="{9B071BFB-0896-430A-83EF-759591FAF555}" dt="2023-06-23T13:23:00.900" v="5100" actId="1037"/>
            <ac:picMkLst>
              <pc:docMk/>
              <pc:sldMasterMk cId="355201104" sldId="2147483648"/>
              <pc:sldLayoutMk cId="2932512574" sldId="2147483650"/>
              <ac:picMk id="11" creationId="{B2D7E995-1C50-5025-B0E4-A75531EBB239}"/>
            </ac:picMkLst>
          </pc:picChg>
        </pc:sldLayoutChg>
        <pc:sldLayoutChg chg="addSp modSp mod">
          <pc:chgData name="May, Kelly J." userId="b3ba8448-8278-43b6-9ed5-e1871924e245" providerId="ADAL" clId="{9B071BFB-0896-430A-83EF-759591FAF555}" dt="2023-06-23T13:23:09.415" v="5105" actId="1037"/>
          <pc:sldLayoutMkLst>
            <pc:docMk/>
            <pc:sldMasterMk cId="355201104" sldId="2147483648"/>
            <pc:sldLayoutMk cId="2411492336" sldId="2147483652"/>
          </pc:sldLayoutMkLst>
          <pc:spChg chg="mod">
            <ac:chgData name="May, Kelly J." userId="b3ba8448-8278-43b6-9ed5-e1871924e245" providerId="ADAL" clId="{9B071BFB-0896-430A-83EF-759591FAF555}" dt="2023-06-20T20:48:57.778" v="34" actId="20577"/>
            <ac:spMkLst>
              <pc:docMk/>
              <pc:sldMasterMk cId="355201104" sldId="2147483648"/>
              <pc:sldLayoutMk cId="2411492336" sldId="2147483652"/>
              <ac:spMk id="5" creationId="{1326B654-2D14-47E8-992D-9FD40E6C9BA5}"/>
            </ac:spMkLst>
          </pc:spChg>
          <pc:spChg chg="mod">
            <ac:chgData name="May, Kelly J." userId="b3ba8448-8278-43b6-9ed5-e1871924e245" providerId="ADAL" clId="{9B071BFB-0896-430A-83EF-759591FAF555}" dt="2023-06-20T20:48:48.895" v="28" actId="20577"/>
            <ac:spMkLst>
              <pc:docMk/>
              <pc:sldMasterMk cId="355201104" sldId="2147483648"/>
              <pc:sldLayoutMk cId="2411492336" sldId="2147483652"/>
              <ac:spMk id="6" creationId="{DC03D3A2-64AA-4272-A7DC-133C8A52A6C0}"/>
            </ac:spMkLst>
          </pc:spChg>
          <pc:spChg chg="mod">
            <ac:chgData name="May, Kelly J." userId="b3ba8448-8278-43b6-9ed5-e1871924e245" providerId="ADAL" clId="{9B071BFB-0896-430A-83EF-759591FAF555}" dt="2023-06-20T20:48:55.133" v="31" actId="20577"/>
            <ac:spMkLst>
              <pc:docMk/>
              <pc:sldMasterMk cId="355201104" sldId="2147483648"/>
              <pc:sldLayoutMk cId="2411492336" sldId="2147483652"/>
              <ac:spMk id="7" creationId="{CC3D5737-9D90-4A16-A184-ADD718D45395}"/>
            </ac:spMkLst>
          </pc:spChg>
          <pc:picChg chg="add mod">
            <ac:chgData name="May, Kelly J." userId="b3ba8448-8278-43b6-9ed5-e1871924e245" providerId="ADAL" clId="{9B071BFB-0896-430A-83EF-759591FAF555}" dt="2023-06-20T20:48:14.061" v="16"/>
            <ac:picMkLst>
              <pc:docMk/>
              <pc:sldMasterMk cId="355201104" sldId="2147483648"/>
              <pc:sldLayoutMk cId="2411492336" sldId="2147483652"/>
              <ac:picMk id="8" creationId="{BFBD9DE2-9009-E364-7954-BB0DC6CDD068}"/>
            </ac:picMkLst>
          </pc:picChg>
          <pc:picChg chg="add mod">
            <ac:chgData name="May, Kelly J." userId="b3ba8448-8278-43b6-9ed5-e1871924e245" providerId="ADAL" clId="{9B071BFB-0896-430A-83EF-759591FAF555}" dt="2023-06-23T13:23:09.415" v="5105" actId="1037"/>
            <ac:picMkLst>
              <pc:docMk/>
              <pc:sldMasterMk cId="355201104" sldId="2147483648"/>
              <pc:sldLayoutMk cId="2411492336" sldId="2147483652"/>
              <ac:picMk id="9" creationId="{2121EE5D-EA34-8DE9-273E-E92E13EF5D09}"/>
            </ac:picMkLst>
          </pc:picChg>
          <pc:picChg chg="add mod">
            <ac:chgData name="May, Kelly J." userId="b3ba8448-8278-43b6-9ed5-e1871924e245" providerId="ADAL" clId="{9B071BFB-0896-430A-83EF-759591FAF555}" dt="2023-06-23T13:23:09.415" v="5105" actId="1037"/>
            <ac:picMkLst>
              <pc:docMk/>
              <pc:sldMasterMk cId="355201104" sldId="2147483648"/>
              <pc:sldLayoutMk cId="2411492336" sldId="2147483652"/>
              <ac:picMk id="10" creationId="{0FC4326F-2E2C-E2B5-E7B3-1D0980A9067D}"/>
            </ac:picMkLst>
          </pc:picChg>
          <pc:picChg chg="add mod">
            <ac:chgData name="May, Kelly J." userId="b3ba8448-8278-43b6-9ed5-e1871924e245" providerId="ADAL" clId="{9B071BFB-0896-430A-83EF-759591FAF555}" dt="2023-06-23T13:23:09.415" v="5105" actId="1037"/>
            <ac:picMkLst>
              <pc:docMk/>
              <pc:sldMasterMk cId="355201104" sldId="2147483648"/>
              <pc:sldLayoutMk cId="2411492336" sldId="2147483652"/>
              <ac:picMk id="11" creationId="{3C88B685-7737-AAB0-7A19-387E9251006E}"/>
            </ac:picMkLst>
          </pc:picChg>
        </pc:sldLayoutChg>
      </pc:sldMasterChg>
    </pc:docChg>
  </pc:docChgLst>
  <pc:docChgLst>
    <pc:chgData name="Simms, Alyssa M." userId="913b7c1a-126f-4a7a-9b35-17b9eb677c06" providerId="ADAL" clId="{1BE03E0C-7E34-4473-8593-16E99BE1DD5A}"/>
    <pc:docChg chg="undo custSel modSld">
      <pc:chgData name="Simms, Alyssa M." userId="913b7c1a-126f-4a7a-9b35-17b9eb677c06" providerId="ADAL" clId="{1BE03E0C-7E34-4473-8593-16E99BE1DD5A}" dt="2023-06-26T16:12:45.220" v="171" actId="2"/>
      <pc:docMkLst>
        <pc:docMk/>
      </pc:docMkLst>
      <pc:sldChg chg="modSp mod modNotesTx">
        <pc:chgData name="Simms, Alyssa M." userId="913b7c1a-126f-4a7a-9b35-17b9eb677c06" providerId="ADAL" clId="{1BE03E0C-7E34-4473-8593-16E99BE1DD5A}" dt="2023-06-26T15:47:11.429" v="145" actId="20577"/>
        <pc:sldMkLst>
          <pc:docMk/>
          <pc:sldMk cId="3349636010" sldId="275"/>
        </pc:sldMkLst>
        <pc:spChg chg="mod">
          <ac:chgData name="Simms, Alyssa M." userId="913b7c1a-126f-4a7a-9b35-17b9eb677c06" providerId="ADAL" clId="{1BE03E0C-7E34-4473-8593-16E99BE1DD5A}" dt="2023-06-26T15:47:04.129" v="144" actId="20577"/>
          <ac:spMkLst>
            <pc:docMk/>
            <pc:sldMk cId="3349636010" sldId="275"/>
            <ac:spMk id="4" creationId="{BDFFBF42-7924-4164-AA60-1372345F9D1E}"/>
          </ac:spMkLst>
        </pc:spChg>
      </pc:sldChg>
      <pc:sldChg chg="modSp mod">
        <pc:chgData name="Simms, Alyssa M." userId="913b7c1a-126f-4a7a-9b35-17b9eb677c06" providerId="ADAL" clId="{1BE03E0C-7E34-4473-8593-16E99BE1DD5A}" dt="2023-06-26T15:26:37.023" v="132" actId="20577"/>
        <pc:sldMkLst>
          <pc:docMk/>
          <pc:sldMk cId="171761940" sldId="287"/>
        </pc:sldMkLst>
        <pc:spChg chg="mod">
          <ac:chgData name="Simms, Alyssa M." userId="913b7c1a-126f-4a7a-9b35-17b9eb677c06" providerId="ADAL" clId="{1BE03E0C-7E34-4473-8593-16E99BE1DD5A}" dt="2023-06-26T15:26:37.023" v="132" actId="20577"/>
          <ac:spMkLst>
            <pc:docMk/>
            <pc:sldMk cId="171761940" sldId="287"/>
            <ac:spMk id="3" creationId="{F6080BBC-8481-4175-9586-E71D7B3DC915}"/>
          </ac:spMkLst>
        </pc:spChg>
      </pc:sldChg>
      <pc:sldChg chg="modNotesTx">
        <pc:chgData name="Simms, Alyssa M." userId="913b7c1a-126f-4a7a-9b35-17b9eb677c06" providerId="ADAL" clId="{1BE03E0C-7E34-4473-8593-16E99BE1DD5A}" dt="2023-06-26T15:26:56.926" v="134" actId="20577"/>
        <pc:sldMkLst>
          <pc:docMk/>
          <pc:sldMk cId="1268957092" sldId="309"/>
        </pc:sldMkLst>
      </pc:sldChg>
      <pc:sldChg chg="modSp mod modNotesTx">
        <pc:chgData name="Simms, Alyssa M." userId="913b7c1a-126f-4a7a-9b35-17b9eb677c06" providerId="ADAL" clId="{1BE03E0C-7E34-4473-8593-16E99BE1DD5A}" dt="2023-06-26T15:52:13.861" v="150" actId="20577"/>
        <pc:sldMkLst>
          <pc:docMk/>
          <pc:sldMk cId="1370634583" sldId="312"/>
        </pc:sldMkLst>
        <pc:spChg chg="mod">
          <ac:chgData name="Simms, Alyssa M." userId="913b7c1a-126f-4a7a-9b35-17b9eb677c06" providerId="ADAL" clId="{1BE03E0C-7E34-4473-8593-16E99BE1DD5A}" dt="2023-06-26T15:05:33.771" v="4" actId="27636"/>
          <ac:spMkLst>
            <pc:docMk/>
            <pc:sldMk cId="1370634583" sldId="312"/>
            <ac:spMk id="4" creationId="{95DC6A79-2781-4BDC-A0B0-79D85394B064}"/>
          </ac:spMkLst>
        </pc:spChg>
      </pc:sldChg>
      <pc:sldChg chg="modSp mod modNotesTx">
        <pc:chgData name="Simms, Alyssa M." userId="913b7c1a-126f-4a7a-9b35-17b9eb677c06" providerId="ADAL" clId="{1BE03E0C-7E34-4473-8593-16E99BE1DD5A}" dt="2023-06-26T16:12:45.220" v="171" actId="2"/>
        <pc:sldMkLst>
          <pc:docMk/>
          <pc:sldMk cId="3474643397" sldId="313"/>
        </pc:sldMkLst>
        <pc:spChg chg="mod">
          <ac:chgData name="Simms, Alyssa M." userId="913b7c1a-126f-4a7a-9b35-17b9eb677c06" providerId="ADAL" clId="{1BE03E0C-7E34-4473-8593-16E99BE1DD5A}" dt="2023-06-26T16:12:45.220" v="171" actId="2"/>
          <ac:spMkLst>
            <pc:docMk/>
            <pc:sldMk cId="3474643397" sldId="313"/>
            <ac:spMk id="6" creationId="{17C3149B-049A-4F20-8558-0E448F804882}"/>
          </ac:spMkLst>
        </pc:spChg>
      </pc:sldChg>
      <pc:sldChg chg="modNotesTx">
        <pc:chgData name="Simms, Alyssa M." userId="913b7c1a-126f-4a7a-9b35-17b9eb677c06" providerId="ADAL" clId="{1BE03E0C-7E34-4473-8593-16E99BE1DD5A}" dt="2023-06-26T15:53:50.342" v="159" actId="20577"/>
        <pc:sldMkLst>
          <pc:docMk/>
          <pc:sldMk cId="3678308122" sldId="314"/>
        </pc:sldMkLst>
      </pc:sldChg>
      <pc:sldChg chg="modNotesTx">
        <pc:chgData name="Simms, Alyssa M." userId="913b7c1a-126f-4a7a-9b35-17b9eb677c06" providerId="ADAL" clId="{1BE03E0C-7E34-4473-8593-16E99BE1DD5A}" dt="2023-06-26T15:54:13.208" v="160" actId="20577"/>
        <pc:sldMkLst>
          <pc:docMk/>
          <pc:sldMk cId="1095543781" sldId="315"/>
        </pc:sldMkLst>
      </pc:sldChg>
      <pc:sldChg chg="modSp mod modNotesTx">
        <pc:chgData name="Simms, Alyssa M." userId="913b7c1a-126f-4a7a-9b35-17b9eb677c06" providerId="ADAL" clId="{1BE03E0C-7E34-4473-8593-16E99BE1DD5A}" dt="2023-06-26T15:55:24.576" v="161" actId="20577"/>
        <pc:sldMkLst>
          <pc:docMk/>
          <pc:sldMk cId="2110562644" sldId="316"/>
        </pc:sldMkLst>
        <pc:spChg chg="mod">
          <ac:chgData name="Simms, Alyssa M." userId="913b7c1a-126f-4a7a-9b35-17b9eb677c06" providerId="ADAL" clId="{1BE03E0C-7E34-4473-8593-16E99BE1DD5A}" dt="2023-06-26T15:09:09.738" v="27" actId="14100"/>
          <ac:spMkLst>
            <pc:docMk/>
            <pc:sldMk cId="2110562644" sldId="316"/>
            <ac:spMk id="6" creationId="{214C6026-2E66-453A-BBA2-CCAB24573ACC}"/>
          </ac:spMkLst>
        </pc:spChg>
      </pc:sldChg>
      <pc:sldChg chg="modSp mod">
        <pc:chgData name="Simms, Alyssa M." userId="913b7c1a-126f-4a7a-9b35-17b9eb677c06" providerId="ADAL" clId="{1BE03E0C-7E34-4473-8593-16E99BE1DD5A}" dt="2023-06-26T15:10:36.683" v="43" actId="14100"/>
        <pc:sldMkLst>
          <pc:docMk/>
          <pc:sldMk cId="2474849362" sldId="317"/>
        </pc:sldMkLst>
        <pc:spChg chg="mod">
          <ac:chgData name="Simms, Alyssa M." userId="913b7c1a-126f-4a7a-9b35-17b9eb677c06" providerId="ADAL" clId="{1BE03E0C-7E34-4473-8593-16E99BE1DD5A}" dt="2023-06-26T15:10:12.276" v="39" actId="20577"/>
          <ac:spMkLst>
            <pc:docMk/>
            <pc:sldMk cId="2474849362" sldId="317"/>
            <ac:spMk id="6" creationId="{A3C624F4-45A9-43AE-AFA5-6811F1AA990F}"/>
          </ac:spMkLst>
        </pc:spChg>
        <pc:picChg chg="mod">
          <ac:chgData name="Simms, Alyssa M." userId="913b7c1a-126f-4a7a-9b35-17b9eb677c06" providerId="ADAL" clId="{1BE03E0C-7E34-4473-8593-16E99BE1DD5A}" dt="2023-06-26T15:10:36.683" v="43" actId="14100"/>
          <ac:picMkLst>
            <pc:docMk/>
            <pc:sldMk cId="2474849362" sldId="317"/>
            <ac:picMk id="4" creationId="{CAC844CD-9FA8-3341-DE6E-9E3AB7D762E9}"/>
          </ac:picMkLst>
        </pc:picChg>
      </pc:sldChg>
      <pc:sldChg chg="modSp mod modNotesTx">
        <pc:chgData name="Simms, Alyssa M." userId="913b7c1a-126f-4a7a-9b35-17b9eb677c06" providerId="ADAL" clId="{1BE03E0C-7E34-4473-8593-16E99BE1DD5A}" dt="2023-06-26T15:17:24.073" v="63" actId="20577"/>
        <pc:sldMkLst>
          <pc:docMk/>
          <pc:sldMk cId="167009216" sldId="318"/>
        </pc:sldMkLst>
        <pc:spChg chg="mod">
          <ac:chgData name="Simms, Alyssa M." userId="913b7c1a-126f-4a7a-9b35-17b9eb677c06" providerId="ADAL" clId="{1BE03E0C-7E34-4473-8593-16E99BE1DD5A}" dt="2023-06-26T15:15:05.593" v="44" actId="6549"/>
          <ac:spMkLst>
            <pc:docMk/>
            <pc:sldMk cId="167009216" sldId="318"/>
            <ac:spMk id="7" creationId="{E9F7EEAA-02E4-4A0D-B2C8-AFCCAF2078AD}"/>
          </ac:spMkLst>
        </pc:spChg>
      </pc:sldChg>
      <pc:sldChg chg="modNotesTx">
        <pc:chgData name="Simms, Alyssa M." userId="913b7c1a-126f-4a7a-9b35-17b9eb677c06" providerId="ADAL" clId="{1BE03E0C-7E34-4473-8593-16E99BE1DD5A}" dt="2023-06-26T15:18:29.330" v="68" actId="20577"/>
        <pc:sldMkLst>
          <pc:docMk/>
          <pc:sldMk cId="4135438840" sldId="319"/>
        </pc:sldMkLst>
      </pc:sldChg>
      <pc:sldChg chg="modSp mod modNotesTx">
        <pc:chgData name="Simms, Alyssa M." userId="913b7c1a-126f-4a7a-9b35-17b9eb677c06" providerId="ADAL" clId="{1BE03E0C-7E34-4473-8593-16E99BE1DD5A}" dt="2023-06-26T16:08:15.067" v="167" actId="20577"/>
        <pc:sldMkLst>
          <pc:docMk/>
          <pc:sldMk cId="441353330" sldId="322"/>
        </pc:sldMkLst>
        <pc:spChg chg="mod">
          <ac:chgData name="Simms, Alyssa M." userId="913b7c1a-126f-4a7a-9b35-17b9eb677c06" providerId="ADAL" clId="{1BE03E0C-7E34-4473-8593-16E99BE1DD5A}" dt="2023-06-26T16:08:15.067" v="167" actId="20577"/>
          <ac:spMkLst>
            <pc:docMk/>
            <pc:sldMk cId="441353330" sldId="322"/>
            <ac:spMk id="6" creationId="{2D74F24B-3A31-46CE-8F02-CD15868B95C3}"/>
          </ac:spMkLst>
        </pc:spChg>
      </pc:sldChg>
      <pc:sldChg chg="modSp mod modNotesTx">
        <pc:chgData name="Simms, Alyssa M." userId="913b7c1a-126f-4a7a-9b35-17b9eb677c06" providerId="ADAL" clId="{1BE03E0C-7E34-4473-8593-16E99BE1DD5A}" dt="2023-06-26T16:08:39.121" v="170" actId="20577"/>
        <pc:sldMkLst>
          <pc:docMk/>
          <pc:sldMk cId="2682280404" sldId="323"/>
        </pc:sldMkLst>
        <pc:spChg chg="mod">
          <ac:chgData name="Simms, Alyssa M." userId="913b7c1a-126f-4a7a-9b35-17b9eb677c06" providerId="ADAL" clId="{1BE03E0C-7E34-4473-8593-16E99BE1DD5A}" dt="2023-06-26T16:08:39.121" v="170" actId="20577"/>
          <ac:spMkLst>
            <pc:docMk/>
            <pc:sldMk cId="2682280404" sldId="323"/>
            <ac:spMk id="6" creationId="{9079031C-56C9-442A-A2F6-3F76052998EA}"/>
          </ac:spMkLst>
        </pc:spChg>
      </pc:sldChg>
      <pc:sldChg chg="modSp mod modNotesTx">
        <pc:chgData name="Simms, Alyssa M." userId="913b7c1a-126f-4a7a-9b35-17b9eb677c06" providerId="ADAL" clId="{1BE03E0C-7E34-4473-8593-16E99BE1DD5A}" dt="2023-06-26T15:21:23.732" v="84" actId="20577"/>
        <pc:sldMkLst>
          <pc:docMk/>
          <pc:sldMk cId="157800948" sldId="324"/>
        </pc:sldMkLst>
        <pc:spChg chg="mod">
          <ac:chgData name="Simms, Alyssa M." userId="913b7c1a-126f-4a7a-9b35-17b9eb677c06" providerId="ADAL" clId="{1BE03E0C-7E34-4473-8593-16E99BE1DD5A}" dt="2023-06-26T15:20:52.164" v="82" actId="313"/>
          <ac:spMkLst>
            <pc:docMk/>
            <pc:sldMk cId="157800948" sldId="324"/>
            <ac:spMk id="6" creationId="{2A7EFC48-D61D-4931-AC94-ADBA8DB99278}"/>
          </ac:spMkLst>
        </pc:spChg>
      </pc:sldChg>
      <pc:sldChg chg="modSp mod modNotesTx">
        <pc:chgData name="Simms, Alyssa M." userId="913b7c1a-126f-4a7a-9b35-17b9eb677c06" providerId="ADAL" clId="{1BE03E0C-7E34-4473-8593-16E99BE1DD5A}" dt="2023-06-26T15:21:56.957" v="101" actId="20577"/>
        <pc:sldMkLst>
          <pc:docMk/>
          <pc:sldMk cId="2533796156" sldId="325"/>
        </pc:sldMkLst>
        <pc:spChg chg="mod">
          <ac:chgData name="Simms, Alyssa M." userId="913b7c1a-126f-4a7a-9b35-17b9eb677c06" providerId="ADAL" clId="{1BE03E0C-7E34-4473-8593-16E99BE1DD5A}" dt="2023-06-26T15:21:56.957" v="101" actId="20577"/>
          <ac:spMkLst>
            <pc:docMk/>
            <pc:sldMk cId="2533796156" sldId="325"/>
            <ac:spMk id="6" creationId="{6F6A549E-F94D-471B-A885-525612EBC34E}"/>
          </ac:spMkLst>
        </pc:spChg>
      </pc:sldChg>
      <pc:sldChg chg="modNotesTx">
        <pc:chgData name="Simms, Alyssa M." userId="913b7c1a-126f-4a7a-9b35-17b9eb677c06" providerId="ADAL" clId="{1BE03E0C-7E34-4473-8593-16E99BE1DD5A}" dt="2023-06-26T15:23:57.119" v="121" actId="6549"/>
        <pc:sldMkLst>
          <pc:docMk/>
          <pc:sldMk cId="1527400581" sldId="328"/>
        </pc:sldMkLst>
      </pc:sldChg>
      <pc:sldChg chg="modNotesTx">
        <pc:chgData name="Simms, Alyssa M." userId="913b7c1a-126f-4a7a-9b35-17b9eb677c06" providerId="ADAL" clId="{1BE03E0C-7E34-4473-8593-16E99BE1DD5A}" dt="2023-06-26T15:25:14.257" v="131" actId="20577"/>
        <pc:sldMkLst>
          <pc:docMk/>
          <pc:sldMk cId="2426790889" sldId="329"/>
        </pc:sldMkLst>
      </pc:sldChg>
      <pc:sldChg chg="modNotesTx">
        <pc:chgData name="Simms, Alyssa M." userId="913b7c1a-126f-4a7a-9b35-17b9eb677c06" providerId="ADAL" clId="{1BE03E0C-7E34-4473-8593-16E99BE1DD5A}" dt="2023-06-26T15:49:10.116" v="147" actId="20577"/>
        <pc:sldMkLst>
          <pc:docMk/>
          <pc:sldMk cId="4231564815"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F8F3CF78-AC99-45E0-8F81-C60D17911D9D}" type="datetimeFigureOut">
              <a:rPr lang="en-US" smtClean="0"/>
              <a:t>6/26/2023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11E8B01-AC65-4531-B0C3-03BEA3A9E17A}" type="slidenum">
              <a:rPr lang="en-US" smtClean="0"/>
              <a:t>‹#›</a:t>
            </a:fld>
            <a:endParaRPr lang="en-US" dirty="0"/>
          </a:p>
        </p:txBody>
      </p:sp>
    </p:spTree>
    <p:extLst>
      <p:ext uri="{BB962C8B-B14F-4D97-AF65-F5344CB8AC3E}">
        <p14:creationId xmlns:p14="http://schemas.microsoft.com/office/powerpoint/2010/main" val="362774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keha.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a:t>
            </a:fld>
            <a:endParaRPr lang="en-US" dirty="0"/>
          </a:p>
        </p:txBody>
      </p:sp>
    </p:spTree>
    <p:extLst>
      <p:ext uri="{BB962C8B-B14F-4D97-AF65-F5344CB8AC3E}">
        <p14:creationId xmlns:p14="http://schemas.microsoft.com/office/powerpoint/2010/main" val="39624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As was mentioned when we talked about the EDUCATION emphasis of the KEHA mission, all counties are encouraged to have an annual program of work.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Consider these things as you set county programs, priorities, and activities: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&lt;Review the bullet points listed on the slide.&gt;</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10</a:t>
            </a:fld>
            <a:endParaRPr lang="en-US" dirty="0"/>
          </a:p>
        </p:txBody>
      </p:sp>
    </p:spTree>
    <p:extLst>
      <p:ext uri="{BB962C8B-B14F-4D97-AF65-F5344CB8AC3E}">
        <p14:creationId xmlns:p14="http://schemas.microsoft.com/office/powerpoint/2010/main" val="266262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300" dirty="0">
                <a:latin typeface="Avenir LT Std 45 Book" panose="020B0502020203020204"/>
              </a:rPr>
              <a:t>For the next few minutes, we will shift our focus to the eight state educational chairmen programs of work.</a:t>
            </a:r>
          </a:p>
          <a:p>
            <a:pPr>
              <a:lnSpc>
                <a:spcPct val="110000"/>
              </a:lnSpc>
            </a:pPr>
            <a:endParaRPr lang="en-US" sz="900" dirty="0">
              <a:latin typeface="Avenir LT Std 45 Book" panose="020B0502020203020204"/>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n-US" sz="1300" dirty="0">
                <a:latin typeface="Avenir LT Std 45 Book" panose="020B0502020203020204"/>
              </a:rPr>
              <a:t>This year, Cultural Arts and Heritage is in the middle of the three-year program of work.</a:t>
            </a:r>
          </a:p>
          <a:p>
            <a:pPr>
              <a:lnSpc>
                <a:spcPct val="110000"/>
              </a:lnSpc>
            </a:pPr>
            <a:endParaRPr lang="en-US" sz="900" dirty="0">
              <a:latin typeface="Avenir LT Std 45 Book" panose="020B0502020203020204"/>
            </a:endParaRPr>
          </a:p>
          <a:p>
            <a:pPr>
              <a:lnSpc>
                <a:spcPct val="110000"/>
              </a:lnSpc>
            </a:pPr>
            <a:r>
              <a:rPr lang="en-US" sz="1300" dirty="0">
                <a:latin typeface="Avenir LT Std 45 Book" panose="020B0502020203020204"/>
              </a:rPr>
              <a:t>The 2022-2025 program of work for Cultural Arts and Heritage emphasizes the arts. For 2023-2024, the focus is composition in drawing and painting.</a:t>
            </a:r>
          </a:p>
          <a:p>
            <a:pPr>
              <a:lnSpc>
                <a:spcPct val="110000"/>
              </a:lnSpc>
            </a:pPr>
            <a:endParaRPr lang="en-US" sz="900" dirty="0">
              <a:latin typeface="Avenir LT Std 45 Book" panose="020B0502020203020204"/>
            </a:endParaRPr>
          </a:p>
          <a:p>
            <a:pPr>
              <a:lnSpc>
                <a:spcPct val="110000"/>
              </a:lnSpc>
            </a:pPr>
            <a:r>
              <a:rPr lang="en-US" sz="1300" dirty="0">
                <a:latin typeface="Avenir LT Std 45 Book" panose="020B0502020203020204"/>
              </a:rPr>
              <a:t>The Cultural Arts and Heritage Passport encourages members to visit cultural, historical, and heritage sites; art museums; state parks; and more as health and safety guidelines allow. A printable passport has been developed and is available on the Cultural Arts and Heritage Chairman web page. It is recommended to print the cover on blue paper and the passport pages on white, double-sided. The files are set</a:t>
            </a:r>
            <a:r>
              <a:rPr lang="en-US" sz="1300" baseline="0" dirty="0">
                <a:latin typeface="Avenir LT Std 45 Book" panose="020B0502020203020204"/>
              </a:rPr>
              <a:t> </a:t>
            </a:r>
            <a:r>
              <a:rPr lang="en-US" sz="1300" dirty="0">
                <a:latin typeface="Avenir LT Std 45 Book" panose="020B0502020203020204"/>
              </a:rPr>
              <a:t>up with two booklets per page and can be cut prior to assembling, stapling, and folding. </a:t>
            </a:r>
          </a:p>
          <a:p>
            <a:pPr>
              <a:lnSpc>
                <a:spcPct val="110000"/>
              </a:lnSpc>
            </a:pPr>
            <a:endParaRPr lang="en-US" sz="900" dirty="0">
              <a:latin typeface="Avenir LT Std 45 Book" panose="020B0502020203020204"/>
            </a:endParaRPr>
          </a:p>
          <a:p>
            <a:pPr>
              <a:lnSpc>
                <a:spcPct val="110000"/>
              </a:lnSpc>
            </a:pPr>
            <a:r>
              <a:rPr lang="en-US" sz="1300" dirty="0">
                <a:latin typeface="Avenir LT Std 45 Book" panose="020B0502020203020204"/>
              </a:rPr>
              <a:t>Members are also encouraged to participate in the KEHA Reading Awards program and to submit entries for the KEHA Creative Writing Contest.</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11</a:t>
            </a:fld>
            <a:endParaRPr lang="en-US" dirty="0"/>
          </a:p>
        </p:txBody>
      </p:sp>
    </p:spTree>
    <p:extLst>
      <p:ext uri="{BB962C8B-B14F-4D97-AF65-F5344CB8AC3E}">
        <p14:creationId xmlns:p14="http://schemas.microsoft.com/office/powerpoint/2010/main" val="410514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600" dirty="0">
                <a:latin typeface="Avenir LT Std 45 Book" panose="020B0502020203020204" pitchFamily="34" charset="0"/>
              </a:rPr>
              <a:t>With the KEHA election delay that resulted from canceling the 2020 KEHA State Meeting because of COVID-19, a few chairman programs are shortened to two years to keep the rotational schedule. </a:t>
            </a:r>
          </a:p>
          <a:p>
            <a:pPr>
              <a:lnSpc>
                <a:spcPct val="120000"/>
              </a:lnSpc>
            </a:pPr>
            <a:endParaRPr lang="en-US" sz="1600" dirty="0">
              <a:latin typeface="Avenir LT Std 45 Book" panose="020B0502020203020204" pitchFamily="34" charset="0"/>
            </a:endParaRPr>
          </a:p>
          <a:p>
            <a:pPr>
              <a:lnSpc>
                <a:spcPct val="120000"/>
              </a:lnSpc>
            </a:pPr>
            <a:r>
              <a:rPr lang="en-US" sz="1600" dirty="0">
                <a:latin typeface="Avenir LT Std 45 Book" panose="020B0502020203020204" pitchFamily="34" charset="0"/>
              </a:rPr>
              <a:t>The 2022-2024 Environment, Housing and Energy program of work emphasizes healthy homes. Emphasis listed in the program of work includes radon and home safety. New leader lessons are available about Radon and Carbon Monoxide.</a:t>
            </a:r>
          </a:p>
          <a:p>
            <a:pPr>
              <a:lnSpc>
                <a:spcPct val="120000"/>
              </a:lnSpc>
            </a:pPr>
            <a:endParaRPr lang="en-US" sz="1600" dirty="0">
              <a:latin typeface="Avenir LT Std 45 Book" panose="020B0502020203020204" pitchFamily="34" charset="0"/>
            </a:endParaRPr>
          </a:p>
          <a:p>
            <a:pPr>
              <a:lnSpc>
                <a:spcPct val="120000"/>
              </a:lnSpc>
            </a:pPr>
            <a:r>
              <a:rPr lang="en-US" sz="1600" dirty="0">
                <a:latin typeface="Avenir LT Std 45 Book" panose="020B0502020203020204" pitchFamily="34" charset="0"/>
              </a:rPr>
              <a:t>Annual awards will recognize KEHA clubs and counties who participate in Kentucky’s Adopt-A-Highway contest. Many KEHA members across the state help keep a section of highway clear of trash through this program. If your club or county participates, be sure to send in the contest entry before March 1, 2023.</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12</a:t>
            </a:fld>
            <a:endParaRPr lang="en-US" dirty="0"/>
          </a:p>
        </p:txBody>
      </p:sp>
    </p:spTree>
    <p:extLst>
      <p:ext uri="{BB962C8B-B14F-4D97-AF65-F5344CB8AC3E}">
        <p14:creationId xmlns:p14="http://schemas.microsoft.com/office/powerpoint/2010/main" val="362429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dirty="0">
                <a:latin typeface="Avenir LT Std 45 Book" panose="020B0502020203020204"/>
              </a:rPr>
              <a:t>This year, Family and Individual Development is in the middle of the three-year program of work.</a:t>
            </a:r>
          </a:p>
          <a:p>
            <a:pPr marL="0" marR="0" lvl="0" indent="0" algn="l" defTabSz="914400" rtl="0" eaLnBrk="1" fontAlgn="auto" latinLnBrk="0" hangingPunct="1">
              <a:spcAft>
                <a:spcPts val="1200"/>
              </a:spcAft>
              <a:buClrTx/>
              <a:buSzTx/>
              <a:buFontTx/>
              <a:buNone/>
              <a:tabLst/>
              <a:defRPr/>
            </a:pPr>
            <a:endParaRPr lang="en-US" sz="1600" dirty="0">
              <a:latin typeface="Avenir LT Std 45 Book" panose="020B0502020203020204"/>
            </a:endParaRPr>
          </a:p>
          <a:p>
            <a:pPr marL="0" marR="0" lvl="0" indent="0" algn="l" defTabSz="914400" rtl="0" eaLnBrk="1" fontAlgn="auto" latinLnBrk="0" hangingPunct="1">
              <a:spcAft>
                <a:spcPts val="1200"/>
              </a:spcAft>
              <a:buClrTx/>
              <a:buSzTx/>
              <a:buFontTx/>
              <a:buNone/>
              <a:tabLst/>
              <a:defRPr/>
            </a:pPr>
            <a:r>
              <a:rPr lang="en-US" sz="1600" dirty="0">
                <a:latin typeface="Avenir LT Std 45 Book" panose="020B0502020203020204"/>
              </a:rPr>
              <a:t>The 2022-2025 program of work for Family and Individual Development emphasizes self-care. For 2023-2024, the focus is self-care and self pampering.</a:t>
            </a:r>
          </a:p>
          <a:p>
            <a:pPr marL="0" lvl="0" indent="0">
              <a:spcAft>
                <a:spcPts val="1200"/>
              </a:spcAft>
              <a:buFont typeface="Arial" panose="020B0604020202020204" pitchFamily="34" charset="0"/>
              <a:buNone/>
            </a:pPr>
            <a:endParaRPr lang="en-US" sz="1600" dirty="0">
              <a:solidFill>
                <a:prstClr val="black"/>
              </a:solidFill>
              <a:latin typeface="Avenir LT Std 45 Book" panose="020B0502020203020204"/>
            </a:endParaRPr>
          </a:p>
          <a:p>
            <a:pPr marL="0" lvl="0" indent="0">
              <a:spcAft>
                <a:spcPts val="1200"/>
              </a:spcAft>
              <a:buFont typeface="Arial" panose="020B0604020202020204" pitchFamily="34" charset="0"/>
              <a:buNone/>
            </a:pPr>
            <a:r>
              <a:rPr lang="en-US" sz="1600" dirty="0">
                <a:solidFill>
                  <a:prstClr val="black"/>
                </a:solidFill>
                <a:latin typeface="Avenir LT Std 45 Book" panose="020B0502020203020204"/>
              </a:rPr>
              <a:t>New this year is the Self-Care Contest. Taking time to engage in self-care alleviates some of life’s daily pressures. The contest challenges participants to take meaningful day trips, describing three separate trips in a bound entry of up to five pages. Entries must be postmarked March 1. </a:t>
            </a:r>
          </a:p>
          <a:p>
            <a:pPr marL="0" lvl="0" indent="0">
              <a:spcAft>
                <a:spcPts val="1200"/>
              </a:spcAft>
              <a:buFont typeface="Arial" panose="020B0604020202020204" pitchFamily="34" charset="0"/>
              <a:buNone/>
            </a:pPr>
            <a:endParaRPr lang="en-US" sz="1600" dirty="0">
              <a:solidFill>
                <a:prstClr val="black"/>
              </a:solidFill>
              <a:latin typeface="Avenir LT Std 45 Book" panose="020B0502020203020204"/>
            </a:endParaRPr>
          </a:p>
          <a:p>
            <a:pPr lvl="0">
              <a:spcAft>
                <a:spcPts val="1200"/>
              </a:spcAft>
            </a:pPr>
            <a:r>
              <a:rPr lang="en-US" sz="1600" dirty="0">
                <a:solidFill>
                  <a:prstClr val="black"/>
                </a:solidFill>
                <a:latin typeface="Avenir LT Std 45 Book" panose="020B0502020203020204"/>
              </a:rPr>
              <a:t>Additional details are in the KEHA Handbook and on the KEHA website.</a:t>
            </a:r>
          </a:p>
          <a:p>
            <a:endParaRPr lang="en-US" sz="1600" dirty="0">
              <a:latin typeface="Avenir LT Std 45 Book" panose="020B0502020203020204"/>
            </a:endParaRP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13</a:t>
            </a:fld>
            <a:endParaRPr lang="en-US" dirty="0"/>
          </a:p>
        </p:txBody>
      </p:sp>
    </p:spTree>
    <p:extLst>
      <p:ext uri="{BB962C8B-B14F-4D97-AF65-F5344CB8AC3E}">
        <p14:creationId xmlns:p14="http://schemas.microsoft.com/office/powerpoint/2010/main" val="198646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600" dirty="0">
                <a:latin typeface="Avenir LT Std 45 Book" panose="020B0502020203020204" pitchFamily="34" charset="0"/>
              </a:rPr>
              <a:t>This is another program area affected by the COVID-19 KEHA election delay that resulted from canceling the 2020 KEHA State Meeting. This two-year program will keep the chairmanship on the rotational schedule. </a:t>
            </a:r>
          </a:p>
          <a:p>
            <a:pPr>
              <a:lnSpc>
                <a:spcPct val="120000"/>
              </a:lnSpc>
            </a:pPr>
            <a:endParaRPr lang="en-US" sz="1600" dirty="0">
              <a:latin typeface="Avenir LT Std 45 Book" panose="020B0502020203020204" pitchFamily="34" charset="0"/>
            </a:endParaRPr>
          </a:p>
          <a:p>
            <a:pPr>
              <a:lnSpc>
                <a:spcPct val="120000"/>
              </a:lnSpc>
            </a:pPr>
            <a:r>
              <a:rPr lang="en-US" sz="1600" dirty="0">
                <a:latin typeface="Avenir LT Std 45 Book" panose="020B0502020203020204" pitchFamily="34" charset="0"/>
              </a:rPr>
              <a:t>The 2022-2024 Food, Nutrition and Health program of work emphasizes staying healthy locally. For 2023-2024, the focus is on being active and helping your community be healthy locally.</a:t>
            </a:r>
          </a:p>
          <a:p>
            <a:pPr>
              <a:lnSpc>
                <a:spcPct val="114000"/>
              </a:lnSpc>
            </a:pPr>
            <a:endParaRPr lang="en-US" sz="1600" dirty="0">
              <a:latin typeface="Avenir LT Std 45 Book" panose="020B0502020203020204" pitchFamily="34" charset="0"/>
            </a:endParaRPr>
          </a:p>
          <a:p>
            <a:pPr>
              <a:lnSpc>
                <a:spcPct val="114000"/>
              </a:lnSpc>
            </a:pPr>
            <a:r>
              <a:rPr lang="en-US" sz="1600" dirty="0">
                <a:latin typeface="Avenir LT Std 45 Book" panose="020B0502020203020204" pitchFamily="34" charset="0"/>
              </a:rPr>
              <a:t>The Ovarian Cancer Project is an important part of the Food, Nutrition and Health chairmanship. Recognitions for ovarian cancer program contributions continue, as do the ovarian cancer fundraising contest and the “Promoting a Healthy Kentucky Contest.”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14</a:t>
            </a:fld>
            <a:endParaRPr lang="en-US" dirty="0"/>
          </a:p>
        </p:txBody>
      </p:sp>
    </p:spTree>
    <p:extLst>
      <p:ext uri="{BB962C8B-B14F-4D97-AF65-F5344CB8AC3E}">
        <p14:creationId xmlns:p14="http://schemas.microsoft.com/office/powerpoint/2010/main" val="114137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dirty="0">
                <a:latin typeface="Avenir LT Std 45 Book" panose="020B0502020203020204" pitchFamily="34" charset="0"/>
              </a:rPr>
              <a:t>This year starts a new three-year program of work for 4-H Youth Development.</a:t>
            </a:r>
          </a:p>
          <a:p>
            <a:pPr>
              <a:lnSpc>
                <a:spcPct val="125000"/>
              </a:lnSpc>
            </a:pPr>
            <a:endParaRPr lang="en-US" sz="1600" dirty="0">
              <a:latin typeface="Avenir LT Std 45 Book" panose="020B0502020203020204" pitchFamily="34" charset="0"/>
            </a:endParaRPr>
          </a:p>
          <a:p>
            <a:pPr>
              <a:lnSpc>
                <a:spcPct val="125000"/>
              </a:lnSpc>
            </a:pPr>
            <a:r>
              <a:rPr lang="en-US" sz="1600" dirty="0">
                <a:latin typeface="Avenir LT Std 45 Book" panose="020B0502020203020204" pitchFamily="34" charset="0"/>
              </a:rPr>
              <a:t>The new program of work focuses on connecting Homemakers and 4-H. </a:t>
            </a:r>
          </a:p>
          <a:p>
            <a:pPr>
              <a:lnSpc>
                <a:spcPct val="125000"/>
              </a:lnSpc>
            </a:pPr>
            <a:r>
              <a:rPr lang="en-US" sz="1600" dirty="0">
                <a:latin typeface="Avenir LT Std 45 Book" panose="020B0502020203020204" pitchFamily="34" charset="0"/>
              </a:rPr>
              <a:t>	 </a:t>
            </a:r>
          </a:p>
          <a:p>
            <a:pPr>
              <a:lnSpc>
                <a:spcPct val="125000"/>
              </a:lnSpc>
            </a:pPr>
            <a:r>
              <a:rPr lang="en-US" sz="1600" dirty="0">
                <a:latin typeface="Avenir LT Std 45 Book" panose="020B0502020203020204" pitchFamily="34" charset="0"/>
              </a:rPr>
              <a:t>1st year - Connect with 4-H agents about starting clubs. Public speaking is a priority. </a:t>
            </a:r>
          </a:p>
          <a:p>
            <a:pPr>
              <a:lnSpc>
                <a:spcPct val="125000"/>
              </a:lnSpc>
            </a:pPr>
            <a:r>
              <a:rPr lang="en-US" sz="1600" dirty="0">
                <a:latin typeface="Avenir LT Std 45 Book" panose="020B0502020203020204" pitchFamily="34" charset="0"/>
              </a:rPr>
              <a:t>2nd year – Improve Homemakers and 4-H clubs’ collaboration. </a:t>
            </a:r>
          </a:p>
          <a:p>
            <a:pPr>
              <a:lnSpc>
                <a:spcPct val="125000"/>
              </a:lnSpc>
            </a:pPr>
            <a:r>
              <a:rPr lang="en-US" sz="1600" dirty="0">
                <a:latin typeface="Avenir LT Std 45 Book" panose="020B0502020203020204" pitchFamily="34" charset="0"/>
              </a:rPr>
              <a:t>3rd year - Build up momentum, increase number of 4-H clubs. Have project days. Multigenerational clubs such as walking clubs, and cooking clubs. </a:t>
            </a:r>
          </a:p>
          <a:p>
            <a:pPr>
              <a:lnSpc>
                <a:spcPct val="125000"/>
              </a:lnSpc>
            </a:pPr>
            <a:r>
              <a:rPr lang="en-US" sz="1600" dirty="0">
                <a:latin typeface="Avenir LT Std 45 Book" panose="020B0502020203020204" pitchFamily="34" charset="0"/>
              </a:rPr>
              <a:t> </a:t>
            </a:r>
          </a:p>
          <a:p>
            <a:pPr>
              <a:lnSpc>
                <a:spcPct val="125000"/>
              </a:lnSpc>
            </a:pPr>
            <a:r>
              <a:rPr lang="en-US" sz="1600" dirty="0">
                <a:latin typeface="Avenir LT Std 45 Book" panose="020B0502020203020204" pitchFamily="34" charset="0"/>
              </a:rPr>
              <a:t>The 4-H contests will recognize:</a:t>
            </a:r>
          </a:p>
          <a:p>
            <a:pPr marL="285750" indent="-285750">
              <a:lnSpc>
                <a:spcPct val="125000"/>
              </a:lnSpc>
              <a:buFont typeface="Arial" panose="020B0604020202020204" pitchFamily="34" charset="0"/>
              <a:buChar char="•"/>
            </a:pPr>
            <a:r>
              <a:rPr lang="en-US" sz="1600" dirty="0">
                <a:latin typeface="Avenir LT Std 45 Book" panose="020B0502020203020204" pitchFamily="34" charset="0"/>
              </a:rPr>
              <a:t>Volunteer service in support of 4-H</a:t>
            </a:r>
          </a:p>
          <a:p>
            <a:pPr marL="285750" indent="-285750">
              <a:lnSpc>
                <a:spcPct val="125000"/>
              </a:lnSpc>
              <a:buFont typeface="Arial" panose="020B0604020202020204" pitchFamily="34" charset="0"/>
              <a:buChar char="•"/>
            </a:pPr>
            <a:r>
              <a:rPr lang="en-US" sz="1600" dirty="0">
                <a:latin typeface="Avenir LT Std 45 Book" panose="020B0502020203020204" pitchFamily="34" charset="0"/>
              </a:rPr>
              <a:t>Donations for 4-H camp scholarships</a:t>
            </a:r>
          </a:p>
          <a:p>
            <a:pPr marL="285750" indent="-285750">
              <a:lnSpc>
                <a:spcPct val="125000"/>
              </a:lnSpc>
              <a:buFont typeface="Arial" panose="020B0604020202020204" pitchFamily="34" charset="0"/>
              <a:buChar char="•"/>
            </a:pPr>
            <a:r>
              <a:rPr lang="en-US" sz="1600" dirty="0">
                <a:latin typeface="Avenir LT Std 45 Book" panose="020B0502020203020204" pitchFamily="34" charset="0"/>
              </a:rPr>
              <a:t>KEHA and 4-H partnership projects</a:t>
            </a:r>
          </a:p>
          <a:p>
            <a:pPr>
              <a:lnSpc>
                <a:spcPct val="125000"/>
              </a:lnSpc>
            </a:pPr>
            <a:endParaRPr lang="en-US" sz="1600" dirty="0">
              <a:latin typeface="Avenir LT Std 45 Book" panose="020B0502020203020204" pitchFamily="34" charset="0"/>
            </a:endParaRPr>
          </a:p>
          <a:p>
            <a:pPr>
              <a:lnSpc>
                <a:spcPct val="125000"/>
              </a:lnSpc>
            </a:pPr>
            <a:r>
              <a:rPr lang="en-US" sz="1600" dirty="0">
                <a:latin typeface="Avenir LT Std 45 Book" panose="020B0502020203020204" pitchFamily="34" charset="0"/>
              </a:rPr>
              <a:t>Be sure to submit the contest entry form to be considered for recognition!</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15</a:t>
            </a:fld>
            <a:endParaRPr lang="en-US" dirty="0"/>
          </a:p>
        </p:txBody>
      </p:sp>
    </p:spTree>
    <p:extLst>
      <p:ext uri="{BB962C8B-B14F-4D97-AF65-F5344CB8AC3E}">
        <p14:creationId xmlns:p14="http://schemas.microsoft.com/office/powerpoint/2010/main" val="1095043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600" dirty="0">
                <a:latin typeface="Avenir LT Std 45 Book" panose="020B0502020203020204"/>
              </a:rPr>
              <a:t>This year, </a:t>
            </a:r>
            <a:r>
              <a:rPr lang="en-US" sz="1600" dirty="0">
                <a:latin typeface="Avenir LT Std 45 Book" panose="020B0502020203020204" pitchFamily="34" charset="0"/>
              </a:rPr>
              <a:t>International </a:t>
            </a:r>
            <a:r>
              <a:rPr lang="en-US" sz="1600" dirty="0">
                <a:latin typeface="Avenir LT Std 45 Book" panose="020B0502020203020204"/>
              </a:rPr>
              <a:t>is in the middle of the three-year program of work.</a:t>
            </a:r>
          </a:p>
          <a:p>
            <a:pPr>
              <a:lnSpc>
                <a:spcPct val="110000"/>
              </a:lnSpc>
            </a:pPr>
            <a:endParaRPr lang="en-US" sz="1600" dirty="0">
              <a:latin typeface="Avenir LT Std 45 Book" panose="020B0502020203020204" pitchFamily="34" charset="0"/>
            </a:endParaRPr>
          </a:p>
          <a:p>
            <a:pPr>
              <a:lnSpc>
                <a:spcPct val="110000"/>
              </a:lnSpc>
            </a:pPr>
            <a:r>
              <a:rPr lang="en-US" sz="1600" dirty="0">
                <a:latin typeface="Avenir LT Std 45 Book" panose="020B0502020203020204" pitchFamily="34" charset="0"/>
              </a:rPr>
              <a:t>The 2022-2025 program of work for International emphasizes creating communities that welcome people from other countries. For 2023-2025, the focus is on creating communities that welcome people.</a:t>
            </a:r>
          </a:p>
          <a:p>
            <a:pPr>
              <a:lnSpc>
                <a:spcPct val="110000"/>
              </a:lnSpc>
            </a:pPr>
            <a:endParaRPr lang="en-US" sz="1200" dirty="0">
              <a:latin typeface="Avenir LT Std 45 Book" panose="020B0502020203020204" pitchFamily="34" charset="0"/>
            </a:endParaRPr>
          </a:p>
          <a:p>
            <a:pPr>
              <a:lnSpc>
                <a:spcPct val="110000"/>
              </a:lnSpc>
            </a:pPr>
            <a:r>
              <a:rPr lang="en-US" sz="1200" dirty="0">
                <a:latin typeface="Avenir LT Std 45 Book" panose="020B0502020203020204" pitchFamily="34" charset="0"/>
              </a:rPr>
              <a:t>Contests include:</a:t>
            </a:r>
          </a:p>
          <a:p>
            <a:pPr>
              <a:lnSpc>
                <a:spcPct val="110000"/>
              </a:lnSpc>
            </a:pPr>
            <a:r>
              <a:rPr lang="en-US" sz="1200" dirty="0">
                <a:latin typeface="Avenir LT Std 45 Book" panose="020B0502020203020204" pitchFamily="34" charset="0"/>
              </a:rPr>
              <a:t>International projects and programs award</a:t>
            </a:r>
          </a:p>
          <a:p>
            <a:pPr>
              <a:lnSpc>
                <a:spcPct val="110000"/>
              </a:lnSpc>
            </a:pPr>
            <a:r>
              <a:rPr lang="en-US" sz="1200" dirty="0">
                <a:latin typeface="Avenir LT Std 45 Book" panose="020B0502020203020204" pitchFamily="34" charset="0"/>
              </a:rPr>
              <a:t>Most coins collect awards for:</a:t>
            </a:r>
          </a:p>
          <a:p>
            <a:pPr marL="171450" indent="-171450">
              <a:lnSpc>
                <a:spcPct val="110000"/>
              </a:lnSpc>
              <a:buFontTx/>
              <a:buChar char="-"/>
            </a:pPr>
            <a:r>
              <a:rPr lang="en-US" sz="1200" dirty="0">
                <a:latin typeface="Avenir LT Std 45 Book" panose="020B0502020203020204" pitchFamily="34" charset="0"/>
              </a:rPr>
              <a:t>Coins for Change</a:t>
            </a:r>
          </a:p>
          <a:p>
            <a:pPr marL="171450" indent="-171450">
              <a:lnSpc>
                <a:spcPct val="110000"/>
              </a:lnSpc>
              <a:buFontTx/>
              <a:buChar char="-"/>
            </a:pPr>
            <a:r>
              <a:rPr lang="en-US" sz="1200" dirty="0">
                <a:latin typeface="Avenir LT Std 45 Book" panose="020B0502020203020204" pitchFamily="34" charset="0"/>
              </a:rPr>
              <a:t>Kentucky Academy/Ghana Library</a:t>
            </a:r>
          </a:p>
        </p:txBody>
      </p:sp>
      <p:sp>
        <p:nvSpPr>
          <p:cNvPr id="4" name="Slide Number Placeholder 3"/>
          <p:cNvSpPr>
            <a:spLocks noGrp="1"/>
          </p:cNvSpPr>
          <p:nvPr>
            <p:ph type="sldNum" sz="quarter" idx="5"/>
          </p:nvPr>
        </p:nvSpPr>
        <p:spPr/>
        <p:txBody>
          <a:bodyPr/>
          <a:lstStyle/>
          <a:p>
            <a:fld id="{E11E8B01-AC65-4531-B0C3-03BEA3A9E17A}" type="slidenum">
              <a:rPr lang="en-US" smtClean="0"/>
              <a:t>16</a:t>
            </a:fld>
            <a:endParaRPr lang="en-US" dirty="0"/>
          </a:p>
        </p:txBody>
      </p:sp>
    </p:spTree>
    <p:extLst>
      <p:ext uri="{BB962C8B-B14F-4D97-AF65-F5344CB8AC3E}">
        <p14:creationId xmlns:p14="http://schemas.microsoft.com/office/powerpoint/2010/main" val="368463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72001"/>
            <a:ext cx="5851525" cy="4000500"/>
          </a:xfrm>
        </p:spPr>
        <p:txBody>
          <a:bodyPr/>
          <a:lstStyle/>
          <a:p>
            <a:r>
              <a:rPr lang="en-US" sz="1400" dirty="0">
                <a:latin typeface="Avenir LT Std 45 Book" panose="020B0502020203020204" pitchFamily="34" charset="0"/>
              </a:rPr>
              <a:t>This is another program area affected by the COVID-19 KEHA election delay that resulted from canceling the 2020 KEHA State Meeting. This two-year program will keep the chairmanship on the rotational schedule. </a:t>
            </a:r>
          </a:p>
          <a:p>
            <a:endParaRPr lang="en-US" sz="1400" dirty="0">
              <a:latin typeface="Avenir LT Std 45 Book" panose="020B0502020203020204" pitchFamily="34" charset="0"/>
            </a:endParaRPr>
          </a:p>
          <a:p>
            <a:r>
              <a:rPr lang="en-US" sz="1400" dirty="0">
                <a:latin typeface="Avenir LT Std 45 Book" panose="020B0502020203020204" pitchFamily="34" charset="0"/>
              </a:rPr>
              <a:t>The 2022-2024 Leadership Development program of work </a:t>
            </a:r>
            <a:r>
              <a:rPr lang="en-US" sz="1400" dirty="0">
                <a:solidFill>
                  <a:prstClr val="black"/>
                </a:solidFill>
                <a:latin typeface="Avenir LT Std 45 Book" panose="020B0502020203020204" pitchFamily="34" charset="0"/>
              </a:rPr>
              <a:t>includes four-part emphasis on citizenship, leadership, volunteerism, and scholarship.</a:t>
            </a:r>
          </a:p>
          <a:p>
            <a:endParaRPr lang="en-US" sz="1400" dirty="0">
              <a:solidFill>
                <a:prstClr val="black"/>
              </a:solidFill>
              <a:latin typeface="Avenir LT Std 45 Book" panose="020B0502020203020204" pitchFamily="34" charset="0"/>
            </a:endParaRPr>
          </a:p>
          <a:p>
            <a:pPr marL="342900" lvl="0" indent="-342900">
              <a:spcAft>
                <a:spcPts val="400"/>
              </a:spcAft>
              <a:buFont typeface="+mj-lt"/>
              <a:buAutoNum type="arabicPeriod"/>
            </a:pPr>
            <a:r>
              <a:rPr lang="en-US" sz="1400" dirty="0">
                <a:solidFill>
                  <a:prstClr val="black"/>
                </a:solidFill>
                <a:latin typeface="Avenir LT Std 45 Book" panose="020B0502020203020204" pitchFamily="34" charset="0"/>
              </a:rPr>
              <a:t>Citizenship: Emphasis on voting and participation in local government.</a:t>
            </a:r>
          </a:p>
          <a:p>
            <a:pPr marL="342900" lvl="0" indent="-342900">
              <a:spcAft>
                <a:spcPts val="400"/>
              </a:spcAft>
              <a:buFont typeface="+mj-lt"/>
              <a:buAutoNum type="arabicPeriod"/>
            </a:pPr>
            <a:r>
              <a:rPr lang="en-US" sz="1400" dirty="0">
                <a:solidFill>
                  <a:prstClr val="black"/>
                </a:solidFill>
                <a:latin typeface="Avenir LT Std 45 Book" panose="020B0502020203020204" pitchFamily="34" charset="0"/>
              </a:rPr>
              <a:t>Leadership: Focus on providing leadership development lessons and trainings for members, includes featured lesson on organizational analysis, goal setting, and action plans as well as an opportunity to enhance leadership skills through leadership book club and study options.</a:t>
            </a:r>
          </a:p>
          <a:p>
            <a:pPr marL="342900" lvl="0" indent="-342900">
              <a:spcAft>
                <a:spcPts val="400"/>
              </a:spcAft>
              <a:buFont typeface="+mj-lt"/>
              <a:buAutoNum type="arabicPeriod"/>
            </a:pPr>
            <a:r>
              <a:rPr lang="en-US" sz="1400" dirty="0">
                <a:solidFill>
                  <a:prstClr val="black"/>
                </a:solidFill>
                <a:latin typeface="Avenir LT Std 45 Book" panose="020B0502020203020204" pitchFamily="34" charset="0"/>
              </a:rPr>
              <a:t>Volunteerism: The volunteerism component focuses on the KEHA Volunteer Service Unit program. Details for the program are included in the KEHA Manual and on the Leadership Development website. Remember to track and report your volunteer service units!</a:t>
            </a:r>
          </a:p>
          <a:p>
            <a:pPr marL="342900" lvl="0" indent="-342900">
              <a:spcAft>
                <a:spcPts val="400"/>
              </a:spcAft>
              <a:buFont typeface="+mj-lt"/>
              <a:buAutoNum type="arabicPeriod"/>
            </a:pPr>
            <a:r>
              <a:rPr lang="en-US" sz="1400" dirty="0">
                <a:solidFill>
                  <a:prstClr val="black"/>
                </a:solidFill>
                <a:latin typeface="Avenir LT Std 45 Book" panose="020B0502020203020204" pitchFamily="34" charset="0"/>
              </a:rPr>
              <a:t>Scholarship: Support scholarships at the local and state level.</a:t>
            </a:r>
          </a:p>
          <a:p>
            <a:pPr>
              <a:lnSpc>
                <a:spcPct val="120000"/>
              </a:lnSpc>
            </a:pPr>
            <a:endParaRPr lang="en-US" sz="1200" dirty="0">
              <a:latin typeface="Avenir LT Std 45 Book" panose="020B0502020203020204" pitchFamily="34" charset="0"/>
            </a:endParaRPr>
          </a:p>
          <a:p>
            <a:pPr>
              <a:lnSpc>
                <a:spcPct val="120000"/>
              </a:lnSpc>
            </a:pPr>
            <a:r>
              <a:rPr lang="en-US" sz="1200" dirty="0">
                <a:latin typeface="Avenir LT Std 45 Book" panose="020B0502020203020204" pitchFamily="34" charset="0"/>
              </a:rPr>
              <a:t>Awards include:</a:t>
            </a:r>
          </a:p>
          <a:p>
            <a:pPr marL="0" indent="0">
              <a:lnSpc>
                <a:spcPct val="120000"/>
              </a:lnSpc>
              <a:spcBef>
                <a:spcPts val="0"/>
              </a:spcBef>
              <a:spcAft>
                <a:spcPts val="1500"/>
              </a:spcAft>
              <a:buClr>
                <a:srgbClr val="E1CE0C"/>
              </a:buClr>
              <a:buSzPct val="85000"/>
              <a:buNone/>
              <a:defRPr/>
            </a:pPr>
            <a:r>
              <a:rPr lang="en-US" sz="1200" b="1" i="1" dirty="0">
                <a:solidFill>
                  <a:srgbClr val="0054A6"/>
                </a:solidFill>
                <a:latin typeface="HelveticaNeueLT Std Med" panose="020B0604020202020204" pitchFamily="34" charset="0"/>
              </a:rPr>
              <a:t>Community Volunteerism Award</a:t>
            </a:r>
          </a:p>
          <a:p>
            <a:pPr marL="0" indent="0">
              <a:lnSpc>
                <a:spcPct val="120000"/>
              </a:lnSpc>
              <a:spcBef>
                <a:spcPts val="0"/>
              </a:spcBef>
              <a:spcAft>
                <a:spcPts val="1500"/>
              </a:spcAft>
              <a:buClr>
                <a:srgbClr val="E1CE0C"/>
              </a:buClr>
              <a:buSzPct val="85000"/>
              <a:buNone/>
              <a:defRPr/>
            </a:pPr>
            <a:r>
              <a:rPr lang="en-US" sz="1200" b="1" i="1" dirty="0">
                <a:solidFill>
                  <a:srgbClr val="0054A6"/>
                </a:solidFill>
                <a:latin typeface="HelveticaNeueLT Std Med" panose="020B0604020202020204" pitchFamily="34" charset="0"/>
              </a:rPr>
              <a:t>KEHA Scholarship Contributions</a:t>
            </a:r>
          </a:p>
          <a:p>
            <a:pPr marL="0" indent="0">
              <a:lnSpc>
                <a:spcPct val="120000"/>
              </a:lnSpc>
              <a:spcBef>
                <a:spcPts val="0"/>
              </a:spcBef>
              <a:spcAft>
                <a:spcPts val="1500"/>
              </a:spcAft>
              <a:buClr>
                <a:srgbClr val="E1CE0C"/>
              </a:buClr>
              <a:buSzPct val="85000"/>
              <a:buNone/>
              <a:defRPr/>
            </a:pPr>
            <a:r>
              <a:rPr lang="en-US" sz="1200" b="1" i="1" dirty="0">
                <a:solidFill>
                  <a:srgbClr val="0054A6"/>
                </a:solidFill>
                <a:latin typeface="HelveticaNeueLT Std Med" panose="020B0604020202020204" pitchFamily="34" charset="0"/>
              </a:rPr>
              <a:t>Volunteer Service Units</a:t>
            </a:r>
          </a:p>
          <a:p>
            <a:pPr>
              <a:lnSpc>
                <a:spcPct val="120000"/>
              </a:lnSpc>
            </a:pPr>
            <a:endParaRPr lang="en-US" sz="1200" dirty="0">
              <a:latin typeface="Avenir LT Std 45 Book" panose="020B0502020203020204" pitchFamily="34" charset="0"/>
            </a:endParaRPr>
          </a:p>
        </p:txBody>
      </p:sp>
      <p:sp>
        <p:nvSpPr>
          <p:cNvPr id="4" name="Slide Number Placeholder 3"/>
          <p:cNvSpPr>
            <a:spLocks noGrp="1"/>
          </p:cNvSpPr>
          <p:nvPr>
            <p:ph type="sldNum" sz="quarter" idx="5"/>
          </p:nvPr>
        </p:nvSpPr>
        <p:spPr/>
        <p:txBody>
          <a:bodyPr/>
          <a:lstStyle/>
          <a:p>
            <a:fld id="{E11E8B01-AC65-4531-B0C3-03BEA3A9E17A}" type="slidenum">
              <a:rPr lang="en-US" smtClean="0"/>
              <a:t>17</a:t>
            </a:fld>
            <a:endParaRPr lang="en-US" dirty="0"/>
          </a:p>
        </p:txBody>
      </p:sp>
    </p:spTree>
    <p:extLst>
      <p:ext uri="{BB962C8B-B14F-4D97-AF65-F5344CB8AC3E}">
        <p14:creationId xmlns:p14="http://schemas.microsoft.com/office/powerpoint/2010/main" val="355356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latin typeface="Avenir LT Std 45 Book" panose="020B0502020203020204" pitchFamily="34" charset="0"/>
              </a:rPr>
              <a:t>This year starts a new three-year program of work for Management and Safety.</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dirty="0">
              <a:latin typeface="Avenir LT Std 45 Book" panose="020B0502020203020204" pitchFamily="34" charset="0"/>
            </a:endParaRPr>
          </a:p>
          <a:p>
            <a:r>
              <a:rPr lang="en-US" dirty="0"/>
              <a:t>The new program of work includes a wide variety of materials about estate planning, money management, spending, credit reports, and credit scores.  </a:t>
            </a:r>
          </a:p>
          <a:p>
            <a:endParaRPr lang="en-US" dirty="0"/>
          </a:p>
          <a:p>
            <a:r>
              <a:rPr lang="en-US" dirty="0"/>
              <a:t>1st year - Transferring cherished possessions – making sure your family knows your wishes and/or Emergency Health Information Cards</a:t>
            </a:r>
          </a:p>
          <a:p>
            <a:r>
              <a:rPr lang="en-US" dirty="0"/>
              <a:t>2nd year – Basic Estate planning</a:t>
            </a:r>
          </a:p>
          <a:p>
            <a:pPr>
              <a:lnSpc>
                <a:spcPct val="120000"/>
              </a:lnSpc>
              <a:spcBef>
                <a:spcPts val="600"/>
              </a:spcBef>
              <a:buClr>
                <a:srgbClr val="E1CE0C"/>
              </a:buClr>
              <a:buSzPct val="85000"/>
              <a:buFont typeface="Wingdings" panose="05000000000000000000" pitchFamily="2" charset="2"/>
              <a:buNone/>
              <a:defRPr/>
            </a:pPr>
            <a:r>
              <a:rPr lang="en-US" dirty="0"/>
              <a:t>3rd year – </a:t>
            </a:r>
            <a:r>
              <a:rPr kumimoji="0" lang="en-US" sz="1200" i="0" u="none" strike="noStrike" kern="1200" cap="none" spc="0" normalizeH="0" baseline="0" noProof="0" dirty="0">
                <a:ln>
                  <a:noFill/>
                </a:ln>
                <a:solidFill>
                  <a:schemeClr val="accent1"/>
                </a:solidFill>
                <a:effectLst/>
                <a:uLnTx/>
                <a:uFillTx/>
                <a:latin typeface="Avenir LT Std 65 Medium"/>
                <a:ea typeface="+mn-ea"/>
                <a:cs typeface="+mn-cs"/>
              </a:rPr>
              <a:t>Stretching Your Dollar and/or Understanding Your Credit Score</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18</a:t>
            </a:fld>
            <a:endParaRPr lang="en-US" dirty="0"/>
          </a:p>
        </p:txBody>
      </p:sp>
    </p:spTree>
    <p:extLst>
      <p:ext uri="{BB962C8B-B14F-4D97-AF65-F5344CB8AC3E}">
        <p14:creationId xmlns:p14="http://schemas.microsoft.com/office/powerpoint/2010/main" val="1810915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5000"/>
              </a:lnSpc>
            </a:pPr>
            <a:r>
              <a:rPr lang="en-US" sz="1600" dirty="0">
                <a:solidFill>
                  <a:prstClr val="black"/>
                </a:solidFill>
                <a:latin typeface="Avenir LT Std 45 Book" panose="020B0502020203020204" pitchFamily="34" charset="0"/>
              </a:rPr>
              <a:t>Each KEHA educational program area includes a report form to be completed annually.  This is YOUR OPPORTUNITY to tell YOUR STORY and make sure YOUR WORK is reflected in the statewide data compiled through KEHA!!</a:t>
            </a:r>
          </a:p>
          <a:p>
            <a:pPr lvl="0">
              <a:lnSpc>
                <a:spcPct val="125000"/>
              </a:lnSpc>
            </a:pPr>
            <a:endParaRPr lang="en-US" sz="1600" dirty="0">
              <a:solidFill>
                <a:prstClr val="black"/>
              </a:solidFill>
              <a:latin typeface="Avenir LT Std 45 Book" panose="020B0502020203020204" pitchFamily="34" charset="0"/>
            </a:endParaRPr>
          </a:p>
          <a:p>
            <a:pPr lvl="0">
              <a:lnSpc>
                <a:spcPct val="125000"/>
              </a:lnSpc>
            </a:pPr>
            <a:r>
              <a:rPr lang="en-US" sz="1600" dirty="0">
                <a:solidFill>
                  <a:prstClr val="black"/>
                </a:solidFill>
                <a:latin typeface="Avenir LT Std 45 Book" panose="020B0502020203020204" pitchFamily="34" charset="0"/>
              </a:rPr>
              <a:t>Report forms:</a:t>
            </a:r>
          </a:p>
          <a:p>
            <a:pPr marL="343039" lvl="1" indent="-232331">
              <a:lnSpc>
                <a:spcPct val="125000"/>
              </a:lnSpc>
              <a:spcBef>
                <a:spcPts val="492"/>
              </a:spcBef>
              <a:buFont typeface="Arial" panose="020B0604020202020204" pitchFamily="34" charset="0"/>
              <a:buChar char="•"/>
            </a:pPr>
            <a:r>
              <a:rPr lang="en-US" sz="1600" b="1" dirty="0">
                <a:solidFill>
                  <a:prstClr val="black"/>
                </a:solidFill>
                <a:latin typeface="Avenir LT Std 45 Book" panose="020B0502020203020204" pitchFamily="34" charset="0"/>
              </a:rPr>
              <a:t>Summarize impacts </a:t>
            </a:r>
            <a:r>
              <a:rPr lang="en-US" sz="1600" dirty="0">
                <a:solidFill>
                  <a:prstClr val="black"/>
                </a:solidFill>
                <a:latin typeface="Avenir LT Std 45 Book" panose="020B0502020203020204" pitchFamily="34" charset="0"/>
              </a:rPr>
              <a:t>of </a:t>
            </a:r>
            <a:r>
              <a:rPr lang="en-US" sz="1600" b="1" dirty="0">
                <a:solidFill>
                  <a:prstClr val="black"/>
                </a:solidFill>
                <a:latin typeface="Avenir LT Std 45 Book" panose="020B0502020203020204" pitchFamily="34" charset="0"/>
              </a:rPr>
              <a:t>KEHA programs </a:t>
            </a:r>
            <a:r>
              <a:rPr lang="en-US" sz="1600" dirty="0">
                <a:solidFill>
                  <a:prstClr val="black"/>
                </a:solidFill>
                <a:latin typeface="Avenir LT Std 45 Book" panose="020B0502020203020204" pitchFamily="34" charset="0"/>
              </a:rPr>
              <a:t>across the state.</a:t>
            </a:r>
          </a:p>
          <a:p>
            <a:pPr marL="343039" lvl="1" indent="-232331">
              <a:lnSpc>
                <a:spcPct val="125000"/>
              </a:lnSpc>
              <a:spcBef>
                <a:spcPts val="492"/>
              </a:spcBef>
              <a:buFont typeface="Arial" panose="020B0604020202020204" pitchFamily="34" charset="0"/>
              <a:buChar char="•"/>
            </a:pPr>
            <a:r>
              <a:rPr lang="en-US" sz="1600" b="1" dirty="0">
                <a:solidFill>
                  <a:prstClr val="black"/>
                </a:solidFill>
                <a:latin typeface="Avenir LT Std 45 Book" panose="020B0502020203020204" pitchFamily="34" charset="0"/>
              </a:rPr>
              <a:t>Assist KEHA Educational Chairmen </a:t>
            </a:r>
            <a:r>
              <a:rPr lang="en-US" sz="1600" dirty="0">
                <a:solidFill>
                  <a:prstClr val="black"/>
                </a:solidFill>
                <a:latin typeface="Avenir LT Std 45 Book" panose="020B0502020203020204" pitchFamily="34" charset="0"/>
              </a:rPr>
              <a:t>in </a:t>
            </a:r>
            <a:r>
              <a:rPr lang="en-US" sz="1600" b="1" dirty="0">
                <a:solidFill>
                  <a:prstClr val="black"/>
                </a:solidFill>
                <a:latin typeface="Avenir LT Std 45 Book" panose="020B0502020203020204" pitchFamily="34" charset="0"/>
              </a:rPr>
              <a:t>crafting programs and plans.</a:t>
            </a:r>
          </a:p>
          <a:p>
            <a:pPr marL="343039" lvl="1" indent="-232331">
              <a:lnSpc>
                <a:spcPct val="125000"/>
              </a:lnSpc>
              <a:spcBef>
                <a:spcPts val="492"/>
              </a:spcBef>
              <a:buFont typeface="Arial" panose="020B0604020202020204" pitchFamily="34" charset="0"/>
              <a:buChar char="•"/>
            </a:pPr>
            <a:r>
              <a:rPr lang="en-US" sz="1600" b="1" dirty="0">
                <a:solidFill>
                  <a:prstClr val="black"/>
                </a:solidFill>
                <a:latin typeface="Avenir LT Std 45 Book" panose="020B0502020203020204" pitchFamily="34" charset="0"/>
              </a:rPr>
              <a:t>Provide KEHA with information to spotlight clubs, counties, and areas!</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19</a:t>
            </a:fld>
            <a:endParaRPr lang="en-US" dirty="0"/>
          </a:p>
        </p:txBody>
      </p:sp>
    </p:spTree>
    <p:extLst>
      <p:ext uri="{BB962C8B-B14F-4D97-AF65-F5344CB8AC3E}">
        <p14:creationId xmlns:p14="http://schemas.microsoft.com/office/powerpoint/2010/main" val="182578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r>
              <a:rPr lang="en-US" sz="1200" dirty="0">
                <a:solidFill>
                  <a:prstClr val="black"/>
                </a:solidFill>
                <a:latin typeface="Avenir LT Std 45 Book" panose="020B0502020203020204" pitchFamily="34" charset="0"/>
              </a:rPr>
              <a:t>KEHA’s primary mission is to improve the quality of life for families and communities through leadership development, volunteer service, and education.</a:t>
            </a:r>
          </a:p>
          <a:p>
            <a:pPr lvl="0">
              <a:lnSpc>
                <a:spcPct val="150000"/>
              </a:lnSpc>
            </a:pPr>
            <a:endParaRPr lang="en-US" sz="1200" dirty="0">
              <a:solidFill>
                <a:prstClr val="black"/>
              </a:solidFill>
              <a:latin typeface="Avenir LT Std 45 Book" panose="020B0502020203020204" pitchFamily="34" charset="0"/>
            </a:endParaRPr>
          </a:p>
          <a:p>
            <a:pPr lvl="0">
              <a:lnSpc>
                <a:spcPct val="150000"/>
              </a:lnSpc>
            </a:pPr>
            <a:r>
              <a:rPr lang="en-US" sz="1200" dirty="0">
                <a:solidFill>
                  <a:prstClr val="black"/>
                </a:solidFill>
                <a:latin typeface="Avenir LT Std 45 Book" panose="020B0502020203020204" pitchFamily="34" charset="0"/>
              </a:rPr>
              <a:t>This mission shares common emphasis and a strong connection to the Extension mission to make a difference in the lives of Kentuckians through research-based education.</a:t>
            </a:r>
          </a:p>
          <a:p>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a:t>
            </a:fld>
            <a:endParaRPr lang="en-US" dirty="0"/>
          </a:p>
        </p:txBody>
      </p:sp>
    </p:spTree>
    <p:extLst>
      <p:ext uri="{BB962C8B-B14F-4D97-AF65-F5344CB8AC3E}">
        <p14:creationId xmlns:p14="http://schemas.microsoft.com/office/powerpoint/2010/main" val="1734738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latin typeface="Avenir LT Std 45 Book" panose="020B0502020203020204" pitchFamily="34" charset="0"/>
              </a:rPr>
              <a:t>Consider these data points from the 2021-2022 KEHA reports – and remember that most state educational chairmen only receive data from 80 counties or less! (These numbers would be even higher if everyone submitted reports!)</a:t>
            </a:r>
          </a:p>
          <a:p>
            <a:pPr>
              <a:lnSpc>
                <a:spcPct val="150000"/>
              </a:lnSpc>
            </a:pPr>
            <a:endParaRPr lang="en-US" sz="1600" dirty="0">
              <a:latin typeface="Avenir LT Std 45 Book" panose="020B0502020203020204" pitchFamily="34" charset="0"/>
            </a:endParaRPr>
          </a:p>
          <a:p>
            <a:pPr>
              <a:lnSpc>
                <a:spcPct val="150000"/>
              </a:lnSpc>
            </a:pPr>
            <a:r>
              <a:rPr lang="en-US" sz="1600" dirty="0">
                <a:latin typeface="Avenir LT Std 45 Book" panose="020B0502020203020204" pitchFamily="34" charset="0"/>
              </a:rPr>
              <a:t>&lt;Review bullet points&gt;</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20</a:t>
            </a:fld>
            <a:endParaRPr lang="en-US" dirty="0"/>
          </a:p>
        </p:txBody>
      </p:sp>
    </p:spTree>
    <p:extLst>
      <p:ext uri="{BB962C8B-B14F-4D97-AF65-F5344CB8AC3E}">
        <p14:creationId xmlns:p14="http://schemas.microsoft.com/office/powerpoint/2010/main" val="424615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Consider these data points from the 2021-2022 KEHA reports – and remember that most state educational chairmen only receive data from 80 counties or less! (These numbers would be even higher if everyone submitted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&lt;Review bullet points&gt;</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21</a:t>
            </a:fld>
            <a:endParaRPr lang="en-US" dirty="0"/>
          </a:p>
        </p:txBody>
      </p:sp>
    </p:spTree>
    <p:extLst>
      <p:ext uri="{BB962C8B-B14F-4D97-AF65-F5344CB8AC3E}">
        <p14:creationId xmlns:p14="http://schemas.microsoft.com/office/powerpoint/2010/main" val="1604400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Consider these data points from the 2021-2022 KEHA reports – and remember that most state educational chairmen only receive data from 80 counties or less! (These numbers would be even higher if everyone submitted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&lt;Review bullet points&gt;</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22</a:t>
            </a:fld>
            <a:endParaRPr lang="en-US" dirty="0"/>
          </a:p>
        </p:txBody>
      </p:sp>
    </p:spTree>
    <p:extLst>
      <p:ext uri="{BB962C8B-B14F-4D97-AF65-F5344CB8AC3E}">
        <p14:creationId xmlns:p14="http://schemas.microsoft.com/office/powerpoint/2010/main" val="270284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LT Std 45 Book" panose="020B0502020203020204" pitchFamily="34" charset="0"/>
              </a:rPr>
              <a:t>Consider these data points from the 2021-2022 KEHA reports – and remember that most state educational chairmen only receive data from 80 counties or less! (These numbers would be even higher if everyone submitted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LT Std 45 Book" panose="020B0502020203020204" pitchFamily="34" charset="0"/>
                <a:ea typeface="+mn-ea"/>
                <a:cs typeface="+mn-cs"/>
              </a:rPr>
              <a:t>&lt;Review bullet points&gt;</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23</a:t>
            </a:fld>
            <a:endParaRPr lang="en-US" dirty="0"/>
          </a:p>
        </p:txBody>
      </p:sp>
    </p:spTree>
    <p:extLst>
      <p:ext uri="{BB962C8B-B14F-4D97-AF65-F5344CB8AC3E}">
        <p14:creationId xmlns:p14="http://schemas.microsoft.com/office/powerpoint/2010/main" val="549764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There are important dates to keep in mind throughout the KEHA year, starting in July!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&lt;Refer to bullet points on slide&gt;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dirty="0">
              <a:solidFill>
                <a:prstClr val="black"/>
              </a:solidFill>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&lt;Add any specific county and/or area dates as you present&gt;</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24</a:t>
            </a:fld>
            <a:endParaRPr lang="en-US" dirty="0"/>
          </a:p>
        </p:txBody>
      </p:sp>
    </p:spTree>
    <p:extLst>
      <p:ext uri="{BB962C8B-B14F-4D97-AF65-F5344CB8AC3E}">
        <p14:creationId xmlns:p14="http://schemas.microsoft.com/office/powerpoint/2010/main" val="193067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&lt;Continue referencing bullet points on slide; add any special county or area dates as you present&gt;</a:t>
            </a:r>
          </a:p>
          <a:p>
            <a:endParaRPr lang="en-US" sz="1600"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25</a:t>
            </a:fld>
            <a:endParaRPr lang="en-US" dirty="0"/>
          </a:p>
        </p:txBody>
      </p:sp>
    </p:spTree>
    <p:extLst>
      <p:ext uri="{BB962C8B-B14F-4D97-AF65-F5344CB8AC3E}">
        <p14:creationId xmlns:p14="http://schemas.microsoft.com/office/powerpoint/2010/main" val="247669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&lt;Continue referencing bullet points on slide; add any special county or area dates as you present&gt;</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26</a:t>
            </a:fld>
            <a:endParaRPr lang="en-US" dirty="0"/>
          </a:p>
        </p:txBody>
      </p:sp>
    </p:spTree>
    <p:extLst>
      <p:ext uri="{BB962C8B-B14F-4D97-AF65-F5344CB8AC3E}">
        <p14:creationId xmlns:p14="http://schemas.microsoft.com/office/powerpoint/2010/main" val="1477370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&lt;Continue referencing bullet points on slide; add any special county or area dates as you present&gt;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dirty="0">
              <a:solidFill>
                <a:prstClr val="black"/>
              </a:solidFill>
              <a:latin typeface="Avenir LT Std 45 Book" panose="020B050202020302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&lt;Emphasize the need for members and clubs to have all dues to the county treasurer by Dec. 1 so county dues can be submitted to the area and state by the deadlines&gt;</a:t>
            </a:r>
          </a:p>
          <a:p>
            <a:endParaRPr lang="en-US" sz="1600" dirty="0">
              <a:latin typeface="Avenir LT Std 45 Book" panose="020B0502020203020204"/>
            </a:endParaRPr>
          </a:p>
          <a:p>
            <a:r>
              <a:rPr lang="en-US" dirty="0"/>
              <a:t>Dec. 31 is the deadline for counties to submit the KEHA Membership Recognition Report, KEHA Appendix page 17 to the area vice president or president. The area vice president will compile the information and submit an area report to the KEHA 2</a:t>
            </a:r>
            <a:r>
              <a:rPr lang="en-US" baseline="30000" dirty="0"/>
              <a:t>nd</a:t>
            </a:r>
            <a:r>
              <a:rPr lang="en-US" dirty="0"/>
              <a:t> Vice President by Jan. 31.</a:t>
            </a:r>
          </a:p>
        </p:txBody>
      </p:sp>
      <p:sp>
        <p:nvSpPr>
          <p:cNvPr id="4" name="Slide Number Placeholder 3"/>
          <p:cNvSpPr>
            <a:spLocks noGrp="1"/>
          </p:cNvSpPr>
          <p:nvPr>
            <p:ph type="sldNum" sz="quarter" idx="5"/>
          </p:nvPr>
        </p:nvSpPr>
        <p:spPr/>
        <p:txBody>
          <a:bodyPr/>
          <a:lstStyle/>
          <a:p>
            <a:fld id="{E11E8B01-AC65-4531-B0C3-03BEA3A9E17A}" type="slidenum">
              <a:rPr lang="en-US" smtClean="0"/>
              <a:t>27</a:t>
            </a:fld>
            <a:endParaRPr lang="en-US" dirty="0"/>
          </a:p>
        </p:txBody>
      </p:sp>
    </p:spTree>
    <p:extLst>
      <p:ext uri="{BB962C8B-B14F-4D97-AF65-F5344CB8AC3E}">
        <p14:creationId xmlns:p14="http://schemas.microsoft.com/office/powerpoint/2010/main" val="2058026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rPr>
              <a:t>&lt;Continue referencing bullet points on slide; add any special county or area dates as you present&gt;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rPr>
              <a:t>&lt;Emphasize the need for members to always alert your office of address changes so that Extension staff can ensure that their information is correct in the state mailing database&gt;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rPr>
              <a:t>March 1 is an important due date for KEHA!  Most contest entries are due on this date.  See the KEHA Manual, Appendix pages 2-3 for a full list of contests.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rPr>
              <a:t>This is also the date to submit grant proposals, and the development grants are a great way for counties and areas to fund new projects and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panose="020B0502020203020204" pitchFamily="34" charset="0"/>
              </a:rPr>
              <a:t>The KEHA Evans/Hansen/Weldon Scholarship is open to a college student in Kentucky pursuing a degree in a family and consumer sciences field.  The KEHA Member scholarship is open to a KEHA member working on a first degree or certification.  </a:t>
            </a:r>
            <a:endParaRPr lang="en-US" sz="1400" dirty="0">
              <a:latin typeface="Avenir LT Std 45 Book" panose="020B0502020203020204" pitchFamily="34" charset="0"/>
            </a:endParaRP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28</a:t>
            </a:fld>
            <a:endParaRPr lang="en-US" dirty="0"/>
          </a:p>
        </p:txBody>
      </p:sp>
    </p:spTree>
    <p:extLst>
      <p:ext uri="{BB962C8B-B14F-4D97-AF65-F5344CB8AC3E}">
        <p14:creationId xmlns:p14="http://schemas.microsoft.com/office/powerpoint/2010/main" val="4151012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LT Std 45 Book" panose="020B0502020203020204" pitchFamily="34" charset="0"/>
              </a:rPr>
              <a:t>KEHA will elect a new president elect, 2</a:t>
            </a:r>
            <a:r>
              <a:rPr lang="en-US" sz="1600" baseline="30000" dirty="0">
                <a:latin typeface="Avenir LT Std 45 Book" panose="020B0502020203020204" pitchFamily="34" charset="0"/>
              </a:rPr>
              <a:t>nd</a:t>
            </a:r>
            <a:r>
              <a:rPr lang="en-US" sz="1600" dirty="0">
                <a:latin typeface="Avenir LT Std 45 Book" panose="020B0502020203020204" pitchFamily="34" charset="0"/>
              </a:rPr>
              <a:t> vice president, and three new state educational chairs in 2024. &lt;review list on slide&gt;.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LT Std 45 Book" panose="020B0502020203020204" pitchFamily="34" charset="0"/>
              </a:rPr>
              <a:t>Credentials for all these positions are due 30 days before the State Meeting so the credentials must be postmarked by April 5, 2024. Position descriptions are available on the KEHA website in the State Board section.</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29</a:t>
            </a:fld>
            <a:endParaRPr lang="en-US" dirty="0"/>
          </a:p>
        </p:txBody>
      </p:sp>
    </p:spTree>
    <p:extLst>
      <p:ext uri="{BB962C8B-B14F-4D97-AF65-F5344CB8AC3E}">
        <p14:creationId xmlns:p14="http://schemas.microsoft.com/office/powerpoint/2010/main" val="158880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r>
              <a:rPr lang="en-US" sz="1600" dirty="0">
                <a:solidFill>
                  <a:prstClr val="black"/>
                </a:solidFill>
                <a:latin typeface="Avenir LT Std 45 Book" panose="020B0502020203020204" pitchFamily="34" charset="0"/>
              </a:rPr>
              <a:t>EDUCATION is a key emphasis of the KEHA mission. KEHA clubs and counties should implement an educational program of work each year.</a:t>
            </a:r>
          </a:p>
          <a:p>
            <a:pPr lvl="0">
              <a:lnSpc>
                <a:spcPct val="150000"/>
              </a:lnSpc>
            </a:pPr>
            <a:endParaRPr lang="en-US" sz="1600" dirty="0">
              <a:solidFill>
                <a:prstClr val="black"/>
              </a:solidFill>
              <a:latin typeface="Avenir LT Std 45 Book" panose="020B0502020203020204" pitchFamily="34" charset="0"/>
            </a:endParaRPr>
          </a:p>
          <a:p>
            <a:pPr lvl="0">
              <a:lnSpc>
                <a:spcPct val="150000"/>
              </a:lnSpc>
            </a:pPr>
            <a:r>
              <a:rPr lang="en-US" sz="1600" dirty="0">
                <a:solidFill>
                  <a:prstClr val="black"/>
                </a:solidFill>
                <a:latin typeface="Avenir LT Std 45 Book" panose="020B0502020203020204" pitchFamily="34" charset="0"/>
              </a:rPr>
              <a:t>&lt;Review the three bullet points on the slide&gt;</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3</a:t>
            </a:fld>
            <a:endParaRPr lang="en-US" dirty="0"/>
          </a:p>
        </p:txBody>
      </p:sp>
    </p:spTree>
    <p:extLst>
      <p:ext uri="{BB962C8B-B14F-4D97-AF65-F5344CB8AC3E}">
        <p14:creationId xmlns:p14="http://schemas.microsoft.com/office/powerpoint/2010/main" val="3039318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The postmark deadline to mail KEHA State Meeting registration at the regular rate will be April 9 in 2024.</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dirty="0">
              <a:solidFill>
                <a:prstClr val="black"/>
              </a:solidFill>
              <a:latin typeface="Avenir LT Std 45 Book" panose="020B050202020302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Registrations mailed April 10 to April 23 will need to pay the late fee. The final cutoff to mail State Meeting registration will be April 23.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KEHA members will gather in Bowling Green for the State Meeting May 7-9, 2024.</a:t>
            </a:r>
            <a:endParaRPr lang="en-US" sz="1600" dirty="0">
              <a:latin typeface="Avenir LT Std 45 Book" panose="020B0502020203020204"/>
            </a:endParaRP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30</a:t>
            </a:fld>
            <a:endParaRPr lang="en-US" dirty="0"/>
          </a:p>
        </p:txBody>
      </p:sp>
    </p:spTree>
    <p:extLst>
      <p:ext uri="{BB962C8B-B14F-4D97-AF65-F5344CB8AC3E}">
        <p14:creationId xmlns:p14="http://schemas.microsoft.com/office/powerpoint/2010/main" val="256402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LT Std 45 Book" panose="020B0502020203020204" pitchFamily="34" charset="0"/>
              </a:rPr>
              <a:t>The KEHA year ends June 30! The month of June is a great time to finish up your club reports, prepare your volunteer service unit logs and submit those items to your county to meet the July 1 deadline.</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31</a:t>
            </a:fld>
            <a:endParaRPr lang="en-US" dirty="0"/>
          </a:p>
        </p:txBody>
      </p:sp>
    </p:spTree>
    <p:extLst>
      <p:ext uri="{BB962C8B-B14F-4D97-AF65-F5344CB8AC3E}">
        <p14:creationId xmlns:p14="http://schemas.microsoft.com/office/powerpoint/2010/main" val="2145862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There are a variety of ways to stay current on KEHA news and happenings.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Visit the KEHA website often – </a:t>
            </a: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hlinkClick r:id="rId3"/>
              </a:rPr>
              <a:t>www.keha.org</a:t>
            </a: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Watch your mail each February for the annual KEHA newsletter.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Check the website each month for the latest edition of News &amp;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Review each issue of your county newsletter for important updates and 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Like and follow KEHA on Facebook and engage with club, county, and/or area social media pages.</a:t>
            </a:r>
            <a:endParaRPr lang="en-US" sz="1600" dirty="0">
              <a:latin typeface="Avenir LT Std 45 Book" panose="020B0502020203020204" pitchFamily="34" charset="0"/>
            </a:endParaRP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32</a:t>
            </a:fld>
            <a:endParaRPr lang="en-US" dirty="0"/>
          </a:p>
        </p:txBody>
      </p:sp>
    </p:spTree>
    <p:extLst>
      <p:ext uri="{BB962C8B-B14F-4D97-AF65-F5344CB8AC3E}">
        <p14:creationId xmlns:p14="http://schemas.microsoft.com/office/powerpoint/2010/main" val="1521730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LT Std 45 Book" panose="020B0502020203020204" pitchFamily="34" charset="0"/>
              </a:rPr>
              <a:t>Always remember that KEHA benefits from teamwork! When KEHA members work together, we can achieve more at the club, county, area, and state levels!</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33</a:t>
            </a:fld>
            <a:endParaRPr lang="en-US" dirty="0"/>
          </a:p>
        </p:txBody>
      </p:sp>
    </p:spTree>
    <p:extLst>
      <p:ext uri="{BB962C8B-B14F-4D97-AF65-F5344CB8AC3E}">
        <p14:creationId xmlns:p14="http://schemas.microsoft.com/office/powerpoint/2010/main" val="121364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7" y="4621213"/>
            <a:ext cx="5851525" cy="3779837"/>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LEADERSHIP is also an emphasis in KEHA, with a goal to empower community leaders.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&lt;Review the three bullet points on the slide&gt;</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4</a:t>
            </a:fld>
            <a:endParaRPr lang="en-US" dirty="0"/>
          </a:p>
        </p:txBody>
      </p:sp>
    </p:spTree>
    <p:extLst>
      <p:ext uri="{BB962C8B-B14F-4D97-AF65-F5344CB8AC3E}">
        <p14:creationId xmlns:p14="http://schemas.microsoft.com/office/powerpoint/2010/main" val="80270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VOLUNTEER SERVICE is the culmination of KEHA education and leadership activities.  All members are encouraged to embrace the spirit of service and to promote volunteer opportunities.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pitchFamily="34" charset="0"/>
              </a:rPr>
              <a:t>&lt;Review the three bullet points on the slide&gt;</a:t>
            </a:r>
          </a:p>
          <a:p>
            <a:endParaRPr lang="en-US" dirty="0"/>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5</a:t>
            </a:fld>
            <a:endParaRPr lang="en-US" dirty="0"/>
          </a:p>
        </p:txBody>
      </p:sp>
    </p:spTree>
    <p:extLst>
      <p:ext uri="{BB962C8B-B14F-4D97-AF65-F5344CB8AC3E}">
        <p14:creationId xmlns:p14="http://schemas.microsoft.com/office/powerpoint/2010/main" val="68046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7" y="4621213"/>
            <a:ext cx="5851525" cy="3779837"/>
          </a:xfrm>
        </p:spPr>
        <p:txBody>
          <a:bodyPr/>
          <a:lstStyle/>
          <a:p>
            <a:pPr marL="0" marR="0">
              <a:lnSpc>
                <a:spcPct val="107000"/>
              </a:lnSpc>
              <a:spcBef>
                <a:spcPts val="0"/>
              </a:spcBef>
              <a:spcAft>
                <a:spcPts val="0"/>
              </a:spcAft>
            </a:pPr>
            <a:r>
              <a:rPr lang="en-US" sz="1400" dirty="0">
                <a:effectLst/>
                <a:latin typeface="Avenir LT Std 45 Book"/>
                <a:ea typeface="Calibri" panose="020F0502020204030204" pitchFamily="34" charset="0"/>
                <a:cs typeface="Times New Roman" panose="02020603050405020304" pitchFamily="18" charset="0"/>
              </a:rPr>
              <a:t>The KEHA theme for this year is “Let’s Take a Hike with KEHA.” This theme reflects KEHA’s 91-year-strong journey. Just as it’s better to hike with friends, KEHA’s commitment to service, education, and leadership is strengthened by all of us working together! </a:t>
            </a:r>
          </a:p>
          <a:p>
            <a:pPr marL="0" marR="0">
              <a:lnSpc>
                <a:spcPct val="107000"/>
              </a:lnSpc>
              <a:spcBef>
                <a:spcPts val="0"/>
              </a:spcBef>
              <a:spcAft>
                <a:spcPts val="0"/>
              </a:spcAft>
            </a:pPr>
            <a:endParaRPr lang="en-US" sz="1400" dirty="0">
              <a:effectLst/>
              <a:latin typeface="Avenir LT Std 45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Avenir LT Std 45 Book"/>
                <a:ea typeface="Calibri" panose="020F0502020204030204" pitchFamily="34" charset="0"/>
                <a:cs typeface="Times New Roman" panose="02020603050405020304" pitchFamily="18" charset="0"/>
              </a:rPr>
              <a:t>We gain a sense of security and belonging from membership. And KEHA “covers more ground” with a broad variety of educational topics and volunteer service. Despite the vast terrain throughout the state,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KEHA </a:t>
            </a:r>
            <a:r>
              <a:rPr kumimoji="0" lang="en-US" sz="1800" b="0" i="0" u="none" strike="noStrike" kern="1200" cap="none" spc="0" normalizeH="0" baseline="0" noProof="0" dirty="0">
                <a:ln>
                  <a:noFill/>
                </a:ln>
                <a:solidFill>
                  <a:prstClr val="black"/>
                </a:solidFill>
                <a:effectLst/>
                <a:uLnTx/>
                <a:uFillTx/>
                <a:latin typeface="Avenir LT Std 45 Book"/>
              </a:rPr>
              <a:t>members, clubs, counties, areas, and the state organization all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connect communities to each other and makes life better for families.</a:t>
            </a:r>
            <a:endParaRPr lang="en-US" sz="1400" dirty="0">
              <a:effectLst/>
              <a:latin typeface="Avenir LT Std 45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venir LT Std 45 Book"/>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a:rPr>
              <a:t>The theme can be used at all levels – by clubs, counties, areas, or statewide.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venir LT Std 45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LT Std 45 Book"/>
              </a:rPr>
              <a:t>Potential uses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LT Std 45 Book"/>
              </a:rPr>
              <a:t>County and area annual meeting themes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LT Std 45 Book"/>
              </a:rPr>
              <a:t>Training and programmatic theme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LT Std 45 Book"/>
              </a:rPr>
              <a:t>Promotional and membership activities</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6</a:t>
            </a:fld>
            <a:endParaRPr lang="en-US" dirty="0"/>
          </a:p>
        </p:txBody>
      </p:sp>
    </p:spTree>
    <p:extLst>
      <p:ext uri="{BB962C8B-B14F-4D97-AF65-F5344CB8AC3E}">
        <p14:creationId xmlns:p14="http://schemas.microsoft.com/office/powerpoint/2010/main" val="383894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venir LT Std 45 Book" panose="020B0502020203020204"/>
              </a:rPr>
              <a:t>This marks the second year in Brenda Hammons’s three-year term as KEHA president. Her program of work is titled “Let Your Light Shine!” and emphasizes three key areas:</a:t>
            </a:r>
          </a:p>
          <a:p>
            <a:endParaRPr lang="en-US" sz="1600" dirty="0">
              <a:latin typeface="Avenir LT Std 45 Book" panose="020B0502020203020204"/>
            </a:endParaRPr>
          </a:p>
          <a:p>
            <a:pPr marL="171450" indent="-171450">
              <a:buFont typeface="Arial" panose="020B0604020202020204" pitchFamily="34" charset="0"/>
              <a:buChar char="•"/>
            </a:pPr>
            <a:r>
              <a:rPr lang="en-US" sz="1600" dirty="0">
                <a:latin typeface="Avenir LT Std 45 Book" panose="020B0502020203020204"/>
              </a:rPr>
              <a:t>Confidence</a:t>
            </a:r>
          </a:p>
          <a:p>
            <a:pPr marL="171450" indent="-171450">
              <a:buFont typeface="Arial" panose="020B0604020202020204" pitchFamily="34" charset="0"/>
              <a:buChar char="•"/>
            </a:pPr>
            <a:r>
              <a:rPr lang="en-US" sz="1600" dirty="0">
                <a:latin typeface="Avenir LT Std 45 Book" panose="020B0502020203020204"/>
              </a:rPr>
              <a:t>Guidance</a:t>
            </a:r>
          </a:p>
          <a:p>
            <a:pPr marL="171450" indent="-171450">
              <a:buFont typeface="Arial" panose="020B0604020202020204" pitchFamily="34" charset="0"/>
              <a:buChar char="•"/>
            </a:pPr>
            <a:r>
              <a:rPr lang="en-US" sz="1600" dirty="0">
                <a:latin typeface="Avenir LT Std 45 Book" panose="020B0502020203020204"/>
              </a:rPr>
              <a:t>Direction</a:t>
            </a:r>
          </a:p>
          <a:p>
            <a:endParaRPr lang="en-US" sz="1600" dirty="0">
              <a:latin typeface="Avenir LT Std 45 Book" panose="020B05020202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LT Std 45 Book" panose="020B0502020203020204"/>
              </a:rPr>
              <a:t>&lt;Review the three bullet points on the slide&gt;</a:t>
            </a:r>
            <a:endParaRPr lang="en-US" sz="1600" dirty="0">
              <a:latin typeface="Avenir LT Std 45 Book" panose="020B0502020203020204"/>
            </a:endParaRPr>
          </a:p>
          <a:p>
            <a:endParaRPr lang="en-US" sz="1600" dirty="0">
              <a:latin typeface="Avenir LT Std 45 Book" panose="020B05020202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venir LT Std 45 Book" panose="020B0502020203020204"/>
              </a:rPr>
              <a:t>What can we do at the club and county level this year to address one or more of these topics? How can we take new approaches to grow our membership?</a:t>
            </a:r>
          </a:p>
          <a:p>
            <a:endParaRPr lang="en-US" dirty="0"/>
          </a:p>
        </p:txBody>
      </p:sp>
      <p:sp>
        <p:nvSpPr>
          <p:cNvPr id="4" name="Slide Number Placeholder 3"/>
          <p:cNvSpPr>
            <a:spLocks noGrp="1"/>
          </p:cNvSpPr>
          <p:nvPr>
            <p:ph type="sldNum" sz="quarter" idx="5"/>
          </p:nvPr>
        </p:nvSpPr>
        <p:spPr/>
        <p:txBody>
          <a:bodyPr/>
          <a:lstStyle/>
          <a:p>
            <a:fld id="{E11E8B01-AC65-4531-B0C3-03BEA3A9E17A}" type="slidenum">
              <a:rPr lang="en-US" smtClean="0"/>
              <a:t>7</a:t>
            </a:fld>
            <a:endParaRPr lang="en-US" dirty="0"/>
          </a:p>
        </p:txBody>
      </p:sp>
    </p:spTree>
    <p:extLst>
      <p:ext uri="{BB962C8B-B14F-4D97-AF65-F5344CB8AC3E}">
        <p14:creationId xmlns:p14="http://schemas.microsoft.com/office/powerpoint/2010/main" val="391398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second KEHA Leadership Academy was March 1-3, 2023, at Blue Licks Battlefield State Resort Park. The goal of the academy is to strengthen leadership skills for emerging leaders within the organization and increase the pool of leaders available to hold county, area, and state level elected and appointed positions.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2023 Leadership Academy had 20 attendees from 18 different counties. Also attending were six planning committee members from across the state and two UK Extension advisors.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Leadership Academy curriculum focused on the following topics: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KEHA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Understanding Personality Differences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Leadership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The Basics of Teamwork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Communication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Parliamentary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Diversity and Cultural Competency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 Organizational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Within 30 days of attending, participants were to develop a plan to provide 40 hours of “payback” and submit the plan to the Leadership Academy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Twelve months after the Leadership Academy training, each participant will submit a report of payback hours to the Leadership Academy Committee.</a:t>
            </a:r>
          </a:p>
          <a:p>
            <a:endParaRPr lang="en-US" sz="1600" dirty="0">
              <a:latin typeface="Avenir LT Std 45 Book" panose="020B0502020203020204"/>
            </a:endParaRPr>
          </a:p>
          <a:p>
            <a:endParaRPr lang="en-US" sz="1600" dirty="0">
              <a:latin typeface="Avenir LT Std 45 Book" panose="020B0502020203020204"/>
            </a:endParaRPr>
          </a:p>
        </p:txBody>
      </p:sp>
      <p:sp>
        <p:nvSpPr>
          <p:cNvPr id="4" name="Slide Number Placeholder 3"/>
          <p:cNvSpPr>
            <a:spLocks noGrp="1"/>
          </p:cNvSpPr>
          <p:nvPr>
            <p:ph type="sldNum" sz="quarter" idx="5"/>
          </p:nvPr>
        </p:nvSpPr>
        <p:spPr/>
        <p:txBody>
          <a:bodyPr/>
          <a:lstStyle/>
          <a:p>
            <a:fld id="{E11E8B01-AC65-4531-B0C3-03BEA3A9E17A}" type="slidenum">
              <a:rPr lang="en-US" smtClean="0"/>
              <a:t>8</a:t>
            </a:fld>
            <a:endParaRPr lang="en-US" dirty="0"/>
          </a:p>
        </p:txBody>
      </p:sp>
    </p:spTree>
    <p:extLst>
      <p:ext uri="{BB962C8B-B14F-4D97-AF65-F5344CB8AC3E}">
        <p14:creationId xmlns:p14="http://schemas.microsoft.com/office/powerpoint/2010/main" val="153424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venir LT Std 45 Book"/>
              </a:rPr>
              <a:t>KEHA 2</a:t>
            </a:r>
            <a:r>
              <a:rPr lang="en-US" sz="1600" baseline="30000" dirty="0">
                <a:latin typeface="Avenir LT Std 45 Book"/>
              </a:rPr>
              <a:t>nd</a:t>
            </a:r>
            <a:r>
              <a:rPr lang="en-US" sz="1600" dirty="0">
                <a:latin typeface="Avenir LT Std 45 Book"/>
              </a:rPr>
              <a:t> Vice President Julie Hook continues her new emphasis for membership focused on encouraging everyone to continually recruit and retain new members. </a:t>
            </a:r>
          </a:p>
          <a:p>
            <a:endParaRPr lang="en-US" sz="1600" dirty="0">
              <a:latin typeface="Avenir LT Std 45 Book"/>
            </a:endParaRPr>
          </a:p>
          <a:p>
            <a:r>
              <a:rPr lang="en-US" sz="1600" dirty="0">
                <a:latin typeface="Avenir LT Std 45 Book"/>
              </a:rPr>
              <a:t>Members will receive a chance at a drawing as an incentive to strive toward increasing membership.</a:t>
            </a:r>
          </a:p>
        </p:txBody>
      </p:sp>
      <p:sp>
        <p:nvSpPr>
          <p:cNvPr id="4" name="Slide Number Placeholder 3"/>
          <p:cNvSpPr>
            <a:spLocks noGrp="1"/>
          </p:cNvSpPr>
          <p:nvPr>
            <p:ph type="sldNum" sz="quarter" idx="5"/>
          </p:nvPr>
        </p:nvSpPr>
        <p:spPr/>
        <p:txBody>
          <a:bodyPr/>
          <a:lstStyle/>
          <a:p>
            <a:fld id="{E11E8B01-AC65-4531-B0C3-03BEA3A9E17A}" type="slidenum">
              <a:rPr lang="en-US" smtClean="0"/>
              <a:t>9</a:t>
            </a:fld>
            <a:endParaRPr lang="en-US" dirty="0"/>
          </a:p>
        </p:txBody>
      </p:sp>
    </p:spTree>
    <p:extLst>
      <p:ext uri="{BB962C8B-B14F-4D97-AF65-F5344CB8AC3E}">
        <p14:creationId xmlns:p14="http://schemas.microsoft.com/office/powerpoint/2010/main" val="1374354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6204-81C4-4D54-82A7-2341F82CB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5FCBBE-C37A-4EDE-86A3-8ABA6AEDD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BBC0E6-DF74-4383-BC1A-590D69E45099}"/>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C49DBCC7-1488-4C05-886E-1042D79BE2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0DF464-F1F3-4B1B-8A4D-92EB272987BC}"/>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217750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10612-D5D0-40B9-9462-BFB6F2959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E6749-0F5F-46D3-8A0B-58C86D3212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D6646-82F8-4901-A660-17F0FDDD6280}"/>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FEC16BF1-17B6-45FE-AA71-16BF13611B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15B746-07E6-4A4D-9D72-CE550B5171D1}"/>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790884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6AD3-DCC4-4FD6-AA51-A4DDD5256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2285FE-B0FD-4CA2-8FD2-AC136275C5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FEDEC-A596-4357-8DE5-83E4B6AC8783}"/>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96E43940-B0B0-485B-AD0B-32EC10C875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48D381-BD52-4596-80B6-3F60F7BC5F9A}"/>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3059266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3229-BA8B-4C9B-AA9F-C4E08E170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063B6-FD26-465F-A1BC-F23463B6BE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8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B661-8C4B-4FC0-93DA-8BD13C192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FFCB38-8DC6-4B51-96C8-3CD6ADFE8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DA1FAABA-E6CF-4771-9872-AE37A63E323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3845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BCC7-3470-45A7-90D4-128BA9047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51873-7C19-45DB-AA6D-16CC9177DE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E1D5A0-3F9F-43A3-8EF3-E6C1D5EB2E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335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F4E0-C0BD-4A75-A6F8-E1ABF0C2C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B08EE-CFDE-4EE2-B6ED-DEEF7E140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2925FA-5B59-4E78-8821-D22AD72B59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7B9B34-9F58-4A39-BA39-3178DFF0A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B17530-CF99-4B02-BBE5-F41BE3694F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546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D908-F5F3-4E3C-8A56-574BE6378B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85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6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C42C-CA22-4EAC-A565-49EDE5A93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55FE0C-59C2-4C8F-BAD5-EAC03AF87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7B38D8-5243-4B60-8ECA-E32A60700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0E5857-C029-4F2E-BA6D-51B8CE29521F}"/>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6" name="Footer Placeholder 5">
            <a:extLst>
              <a:ext uri="{FF2B5EF4-FFF2-40B4-BE49-F238E27FC236}">
                <a16:creationId xmlns:a16="http://schemas.microsoft.com/office/drawing/2014/main" id="{B169D887-6F95-45EE-B2C1-60554CCFE9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CE1502-FBB8-4DC1-8E6A-6578FEB57A8C}"/>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305958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B99E-A8F9-41EF-98CF-A27F9738A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EB1115-D21B-42B6-A031-149E187DE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220817-8834-472B-A984-AEFD5AEF7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BBF0BA-A16D-4648-A214-232C7407BC3E}"/>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6" name="Footer Placeholder 5">
            <a:extLst>
              <a:ext uri="{FF2B5EF4-FFF2-40B4-BE49-F238E27FC236}">
                <a16:creationId xmlns:a16="http://schemas.microsoft.com/office/drawing/2014/main" id="{1DACFBF3-7B75-4DB5-B534-6D3C28B799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2D1416-3FCC-44E2-823F-56B0BA5E37DD}"/>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253805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3229-BA8B-4C9B-AA9F-C4E08E170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063B6-FD26-465F-A1BC-F23463B6BE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 mammal, graphics, font&#10;&#10;Description automatically generated">
            <a:extLst>
              <a:ext uri="{FF2B5EF4-FFF2-40B4-BE49-F238E27FC236}">
                <a16:creationId xmlns:a16="http://schemas.microsoft.com/office/drawing/2014/main" id="{FA4C3C84-F19C-4B30-8618-C750FFE67C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1305" y="5167135"/>
            <a:ext cx="2260695" cy="1690866"/>
          </a:xfrm>
          <a:prstGeom prst="rect">
            <a:avLst/>
          </a:prstGeom>
        </p:spPr>
      </p:pic>
      <p:pic>
        <p:nvPicPr>
          <p:cNvPr id="9" name="Picture 12">
            <a:extLst>
              <a:ext uri="{FF2B5EF4-FFF2-40B4-BE49-F238E27FC236}">
                <a16:creationId xmlns:a16="http://schemas.microsoft.com/office/drawing/2014/main" id="{FF2F1ED5-A677-BEC8-D3B6-9C959AAC4B9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83" y="5228471"/>
            <a:ext cx="1395733" cy="1690866"/>
          </a:xfrm>
          <a:prstGeom prst="rect">
            <a:avLst/>
          </a:prstGeom>
        </p:spPr>
      </p:pic>
      <p:pic>
        <p:nvPicPr>
          <p:cNvPr id="10" name="Picture 9" descr="A picture containing text, graphics, font, graphic design&#10;&#10;Description automatically generated">
            <a:extLst>
              <a:ext uri="{FF2B5EF4-FFF2-40B4-BE49-F238E27FC236}">
                <a16:creationId xmlns:a16="http://schemas.microsoft.com/office/drawing/2014/main" id="{859FB82C-DCCD-5BC6-67A2-D4B99448F51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5997" y="5424600"/>
            <a:ext cx="713904" cy="467882"/>
          </a:xfrm>
          <a:prstGeom prst="rect">
            <a:avLst/>
          </a:prstGeom>
        </p:spPr>
      </p:pic>
      <p:pic>
        <p:nvPicPr>
          <p:cNvPr id="11" name="Picture 16">
            <a:extLst>
              <a:ext uri="{FF2B5EF4-FFF2-40B4-BE49-F238E27FC236}">
                <a16:creationId xmlns:a16="http://schemas.microsoft.com/office/drawing/2014/main" id="{B2D7E995-1C50-5025-B0E4-A75531EBB23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5254" y="6220171"/>
            <a:ext cx="2176408" cy="656879"/>
          </a:xfrm>
          <a:prstGeom prst="rect">
            <a:avLst/>
          </a:prstGeom>
        </p:spPr>
      </p:pic>
    </p:spTree>
    <p:extLst>
      <p:ext uri="{BB962C8B-B14F-4D97-AF65-F5344CB8AC3E}">
        <p14:creationId xmlns:p14="http://schemas.microsoft.com/office/powerpoint/2010/main" val="2932512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10612-D5D0-40B9-9462-BFB6F2959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E6749-0F5F-46D3-8A0B-58C86D3212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D6646-82F8-4901-A660-17F0FDDD6280}"/>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FEC16BF1-17B6-45FE-AA71-16BF13611B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15B746-07E6-4A4D-9D72-CE550B5171D1}"/>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3033889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6AD3-DCC4-4FD6-AA51-A4DDD5256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2285FE-B0FD-4CA2-8FD2-AC136275C5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FEDEC-A596-4357-8DE5-83E4B6AC8783}"/>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96E43940-B0B0-485B-AD0B-32EC10C875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48D381-BD52-4596-80B6-3F60F7BC5F9A}"/>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4218694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B661-8C4B-4FC0-93DA-8BD13C192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FFCB38-8DC6-4B51-96C8-3CD6ADFE8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47FB49-7FF6-4D1E-A81C-61A738F204F4}"/>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DA1FAABA-E6CF-4771-9872-AE37A63E32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23D50E-2B06-4DBF-8818-6D9925EA8F4F}"/>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104619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BCC7-3470-45A7-90D4-128BA9047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51873-7C19-45DB-AA6D-16CC9177DE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E1D5A0-3F9F-43A3-8EF3-E6C1D5EB2E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26B654-2D14-47E8-992D-9FD40E6C9BA5}"/>
              </a:ext>
            </a:extLst>
          </p:cNvPr>
          <p:cNvSpPr>
            <a:spLocks noGrp="1"/>
          </p:cNvSpPr>
          <p:nvPr>
            <p:ph type="dt" sz="half" idx="10"/>
          </p:nvPr>
        </p:nvSpPr>
        <p:spPr/>
        <p:txBody>
          <a:bodyPr/>
          <a:lstStyle/>
          <a:p>
            <a:r>
              <a:rPr lang="en-US" dirty="0"/>
              <a:t>   </a:t>
            </a:r>
          </a:p>
        </p:txBody>
      </p:sp>
      <p:sp>
        <p:nvSpPr>
          <p:cNvPr id="6" name="Footer Placeholder 5">
            <a:extLst>
              <a:ext uri="{FF2B5EF4-FFF2-40B4-BE49-F238E27FC236}">
                <a16:creationId xmlns:a16="http://schemas.microsoft.com/office/drawing/2014/main" id="{DC03D3A2-64AA-4272-A7DC-133C8A52A6C0}"/>
              </a:ext>
            </a:extLst>
          </p:cNvPr>
          <p:cNvSpPr>
            <a:spLocks noGrp="1"/>
          </p:cNvSpPr>
          <p:nvPr>
            <p:ph type="ftr" sz="quarter" idx="11"/>
          </p:nvPr>
        </p:nvSpPr>
        <p:spPr/>
        <p:txBody>
          <a:bodyPr/>
          <a:lstStyle/>
          <a:p>
            <a:fld id="{777062E2-631A-4E87-8CDD-9F51BEA95068}" type="datetimeFigureOut">
              <a:rPr lang="en-US" smtClean="0"/>
              <a:pPr/>
              <a:t>6/26/2023</a:t>
            </a:fld>
            <a:endParaRPr lang="en-US" dirty="0"/>
          </a:p>
          <a:p>
            <a:fld id="{AE4BF9D2-C6AE-43AC-A87A-93AA0B118109}" type="slidenum">
              <a:rPr lang="en-US" smtClean="0"/>
              <a:pPr/>
              <a:t>‹#›</a:t>
            </a:fld>
            <a:r>
              <a:rPr lang="en-US" dirty="0"/>
              <a:t> </a:t>
            </a:r>
          </a:p>
        </p:txBody>
      </p:sp>
      <p:sp>
        <p:nvSpPr>
          <p:cNvPr id="7" name="Slide Number Placeholder 6">
            <a:extLst>
              <a:ext uri="{FF2B5EF4-FFF2-40B4-BE49-F238E27FC236}">
                <a16:creationId xmlns:a16="http://schemas.microsoft.com/office/drawing/2014/main" id="{CC3D5737-9D90-4A16-A184-ADD718D45395}"/>
              </a:ext>
            </a:extLst>
          </p:cNvPr>
          <p:cNvSpPr>
            <a:spLocks noGrp="1"/>
          </p:cNvSpPr>
          <p:nvPr>
            <p:ph type="sldNum" sz="quarter" idx="12"/>
          </p:nvPr>
        </p:nvSpPr>
        <p:spPr/>
        <p:txBody>
          <a:bodyPr/>
          <a:lstStyle/>
          <a:p>
            <a:r>
              <a:rPr lang="en-US" dirty="0"/>
              <a:t>   </a:t>
            </a:r>
          </a:p>
        </p:txBody>
      </p:sp>
      <p:pic>
        <p:nvPicPr>
          <p:cNvPr id="8" name="Picture 7" descr="A picture containing text, mammal, graphics, font&#10;&#10;Description automatically generated">
            <a:extLst>
              <a:ext uri="{FF2B5EF4-FFF2-40B4-BE49-F238E27FC236}">
                <a16:creationId xmlns:a16="http://schemas.microsoft.com/office/drawing/2014/main" id="{BFBD9DE2-9009-E364-7954-BB0DC6CDD0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1305" y="5167135"/>
            <a:ext cx="2260695" cy="1690866"/>
          </a:xfrm>
          <a:prstGeom prst="rect">
            <a:avLst/>
          </a:prstGeom>
        </p:spPr>
      </p:pic>
      <p:pic>
        <p:nvPicPr>
          <p:cNvPr id="9" name="Picture 12">
            <a:extLst>
              <a:ext uri="{FF2B5EF4-FFF2-40B4-BE49-F238E27FC236}">
                <a16:creationId xmlns:a16="http://schemas.microsoft.com/office/drawing/2014/main" id="{2121EE5D-EA34-8DE9-273E-E92E13EF5D0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83" y="5225205"/>
            <a:ext cx="1395733" cy="1690866"/>
          </a:xfrm>
          <a:prstGeom prst="rect">
            <a:avLst/>
          </a:prstGeom>
        </p:spPr>
      </p:pic>
      <p:pic>
        <p:nvPicPr>
          <p:cNvPr id="10" name="Picture 9" descr="A picture containing text, graphics, font, graphic design&#10;&#10;Description automatically generated">
            <a:extLst>
              <a:ext uri="{FF2B5EF4-FFF2-40B4-BE49-F238E27FC236}">
                <a16:creationId xmlns:a16="http://schemas.microsoft.com/office/drawing/2014/main" id="{0FC4326F-2E2C-E2B5-E7B3-1D0980A906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5997" y="5421334"/>
            <a:ext cx="713904" cy="467882"/>
          </a:xfrm>
          <a:prstGeom prst="rect">
            <a:avLst/>
          </a:prstGeom>
        </p:spPr>
      </p:pic>
      <p:pic>
        <p:nvPicPr>
          <p:cNvPr id="11" name="Picture 16">
            <a:extLst>
              <a:ext uri="{FF2B5EF4-FFF2-40B4-BE49-F238E27FC236}">
                <a16:creationId xmlns:a16="http://schemas.microsoft.com/office/drawing/2014/main" id="{3C88B685-7737-AAB0-7A19-387E925100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5254" y="6220171"/>
            <a:ext cx="2176408" cy="656879"/>
          </a:xfrm>
          <a:prstGeom prst="rect">
            <a:avLst/>
          </a:prstGeom>
        </p:spPr>
      </p:pic>
    </p:spTree>
    <p:extLst>
      <p:ext uri="{BB962C8B-B14F-4D97-AF65-F5344CB8AC3E}">
        <p14:creationId xmlns:p14="http://schemas.microsoft.com/office/powerpoint/2010/main" val="241149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F4E0-C0BD-4A75-A6F8-E1ABF0C2CC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5B08EE-CFDE-4EE2-B6ED-DEEF7E140B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2925FA-5B59-4E78-8821-D22AD72B59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7B9B34-9F58-4A39-BA39-3178DFF0A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B17530-CF99-4B02-BBE5-F41BE3694F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C1DCE-7F9E-4BFB-9C8C-B3C09EF24B27}"/>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8" name="Footer Placeholder 7">
            <a:extLst>
              <a:ext uri="{FF2B5EF4-FFF2-40B4-BE49-F238E27FC236}">
                <a16:creationId xmlns:a16="http://schemas.microsoft.com/office/drawing/2014/main" id="{0790E780-7CE5-42E5-A402-D867385DA37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F8D9AD-D0C3-4FE8-8E1F-80A1B72C48A5}"/>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537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D908-F5F3-4E3C-8A56-574BE6378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51B641-EC90-4FFD-8C61-38400AA414E0}"/>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4" name="Footer Placeholder 3">
            <a:extLst>
              <a:ext uri="{FF2B5EF4-FFF2-40B4-BE49-F238E27FC236}">
                <a16:creationId xmlns:a16="http://schemas.microsoft.com/office/drawing/2014/main" id="{801ABEED-C2F8-4BE6-9916-E8DDC8BD8E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7012D6-48C1-4479-9C54-483A934A7912}"/>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56752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B172A-F401-46BB-B269-AFA54A247796}"/>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3" name="Footer Placeholder 2">
            <a:extLst>
              <a:ext uri="{FF2B5EF4-FFF2-40B4-BE49-F238E27FC236}">
                <a16:creationId xmlns:a16="http://schemas.microsoft.com/office/drawing/2014/main" id="{C10646AE-B141-4620-AD5A-82B369417A3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FF6BBB-F327-410D-9D15-09383C5983A5}"/>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187102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5C42C-CA22-4EAC-A565-49EDE5A93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55FE0C-59C2-4C8F-BAD5-EAC03AF87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7B38D8-5243-4B60-8ECA-E32A60700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0E5857-C029-4F2E-BA6D-51B8CE29521F}"/>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6" name="Footer Placeholder 5">
            <a:extLst>
              <a:ext uri="{FF2B5EF4-FFF2-40B4-BE49-F238E27FC236}">
                <a16:creationId xmlns:a16="http://schemas.microsoft.com/office/drawing/2014/main" id="{B169D887-6F95-45EE-B2C1-60554CCFE9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CE1502-FBB8-4DC1-8E6A-6578FEB57A8C}"/>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31755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B99E-A8F9-41EF-98CF-A27F9738A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EB1115-D21B-42B6-A031-149E187DE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220817-8834-472B-A984-AEFD5AEF7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BBF0BA-A16D-4648-A214-232C7407BC3E}"/>
              </a:ext>
            </a:extLst>
          </p:cNvPr>
          <p:cNvSpPr>
            <a:spLocks noGrp="1"/>
          </p:cNvSpPr>
          <p:nvPr>
            <p:ph type="dt" sz="half" idx="10"/>
          </p:nvPr>
        </p:nvSpPr>
        <p:spPr/>
        <p:txBody>
          <a:bodyPr/>
          <a:lstStyle/>
          <a:p>
            <a:fld id="{777062E2-631A-4E87-8CDD-9F51BEA95068}" type="datetimeFigureOut">
              <a:rPr lang="en-US" smtClean="0"/>
              <a:t>6/26/2023</a:t>
            </a:fld>
            <a:endParaRPr lang="en-US" dirty="0"/>
          </a:p>
        </p:txBody>
      </p:sp>
      <p:sp>
        <p:nvSpPr>
          <p:cNvPr id="6" name="Footer Placeholder 5">
            <a:extLst>
              <a:ext uri="{FF2B5EF4-FFF2-40B4-BE49-F238E27FC236}">
                <a16:creationId xmlns:a16="http://schemas.microsoft.com/office/drawing/2014/main" id="{1DACFBF3-7B75-4DB5-B534-6D3C28B799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2D1416-3FCC-44E2-823F-56B0BA5E37DD}"/>
              </a:ext>
            </a:extLst>
          </p:cNvPr>
          <p:cNvSpPr>
            <a:spLocks noGrp="1"/>
          </p:cNvSpPr>
          <p:nvPr>
            <p:ph type="sldNum" sz="quarter" idx="12"/>
          </p:nvPr>
        </p:nvSpPr>
        <p:spPr/>
        <p:txBody>
          <a:bodyPr/>
          <a:lstStyle/>
          <a:p>
            <a:fld id="{AE4BF9D2-C6AE-43AC-A87A-93AA0B118109}" type="slidenum">
              <a:rPr lang="en-US" smtClean="0"/>
              <a:t>‹#›</a:t>
            </a:fld>
            <a:endParaRPr lang="en-US" dirty="0"/>
          </a:p>
        </p:txBody>
      </p:sp>
    </p:spTree>
    <p:extLst>
      <p:ext uri="{BB962C8B-B14F-4D97-AF65-F5344CB8AC3E}">
        <p14:creationId xmlns:p14="http://schemas.microsoft.com/office/powerpoint/2010/main" val="72028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3FA718-F9BA-4AC5-827E-CF6D6397E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F2D1DC-CA20-4B0F-AA7A-4CCA19AE1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84693-CE70-4BFF-8694-7BA8977F2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28213235-5411-4BBE-AB02-EC09D0C50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B3C3930-CCC9-472F-9BF1-160A1A70E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BF9D2-C6AE-43AC-A87A-93AA0B118109}" type="slidenum">
              <a:rPr lang="en-US" smtClean="0"/>
              <a:t>‹#›</a:t>
            </a:fld>
            <a:endParaRPr lang="en-US" dirty="0"/>
          </a:p>
        </p:txBody>
      </p:sp>
    </p:spTree>
    <p:extLst>
      <p:ext uri="{BB962C8B-B14F-4D97-AF65-F5344CB8AC3E}">
        <p14:creationId xmlns:p14="http://schemas.microsoft.com/office/powerpoint/2010/main" val="355201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3FA718-F9BA-4AC5-827E-CF6D6397E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F2D1DC-CA20-4B0F-AA7A-4CCA19AE1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84693-CE70-4BFF-8694-7BA8977F2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062E2-631A-4E87-8CDD-9F51BEA95068}" type="datetimeFigureOut">
              <a:rPr lang="en-US" smtClean="0"/>
              <a:t>6/26/2023</a:t>
            </a:fld>
            <a:endParaRPr lang="en-US" dirty="0"/>
          </a:p>
        </p:txBody>
      </p:sp>
      <p:sp>
        <p:nvSpPr>
          <p:cNvPr id="5" name="Footer Placeholder 4">
            <a:extLst>
              <a:ext uri="{FF2B5EF4-FFF2-40B4-BE49-F238E27FC236}">
                <a16:creationId xmlns:a16="http://schemas.microsoft.com/office/drawing/2014/main" id="{28213235-5411-4BBE-AB02-EC09D0C50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B3C3930-CCC9-472F-9BF1-160A1A70E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BF9D2-C6AE-43AC-A87A-93AA0B118109}" type="slidenum">
              <a:rPr lang="en-US" smtClean="0"/>
              <a:t>‹#›</a:t>
            </a:fld>
            <a:endParaRPr lang="en-US" dirty="0"/>
          </a:p>
        </p:txBody>
      </p:sp>
    </p:spTree>
    <p:extLst>
      <p:ext uri="{BB962C8B-B14F-4D97-AF65-F5344CB8AC3E}">
        <p14:creationId xmlns:p14="http://schemas.microsoft.com/office/powerpoint/2010/main" val="1151788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mammal, graphics, font&#10;&#10;Description automatically generated">
            <a:extLst>
              <a:ext uri="{FF2B5EF4-FFF2-40B4-BE49-F238E27FC236}">
                <a16:creationId xmlns:a16="http://schemas.microsoft.com/office/drawing/2014/main" id="{F320CFAF-8419-EDD3-C3DC-95CDE3E67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49" y="1091819"/>
            <a:ext cx="3847626" cy="2865674"/>
          </a:xfrm>
          <a:prstGeom prst="rect">
            <a:avLst/>
          </a:prstGeom>
        </p:spPr>
      </p:pic>
      <p:pic>
        <p:nvPicPr>
          <p:cNvPr id="55" name="Picture 54" descr="A close up of a logo&#10;&#10;Description automatically generated">
            <a:extLst>
              <a:ext uri="{FF2B5EF4-FFF2-40B4-BE49-F238E27FC236}">
                <a16:creationId xmlns:a16="http://schemas.microsoft.com/office/drawing/2014/main" id="{512CC28D-BA66-4786-8E35-369996D2373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129" r="1028" b="1"/>
          <a:stretch/>
        </p:blipFill>
        <p:spPr>
          <a:xfrm>
            <a:off x="6094475" y="958327"/>
            <a:ext cx="4041457" cy="2744316"/>
          </a:xfrm>
          <a:custGeom>
            <a:avLst/>
            <a:gdLst/>
            <a:ahLst/>
            <a:cxnLst/>
            <a:rect l="l" t="t" r="r" b="b"/>
            <a:pathLst>
              <a:path w="6096001" h="4166039">
                <a:moveTo>
                  <a:pt x="0" y="0"/>
                </a:moveTo>
                <a:lnTo>
                  <a:pt x="6096001" y="0"/>
                </a:lnTo>
                <a:lnTo>
                  <a:pt x="6096001" y="3990282"/>
                </a:lnTo>
                <a:lnTo>
                  <a:pt x="6095999" y="3990282"/>
                </a:lnTo>
                <a:lnTo>
                  <a:pt x="6086209" y="3989827"/>
                </a:lnTo>
                <a:lnTo>
                  <a:pt x="6017947" y="3993002"/>
                </a:lnTo>
                <a:lnTo>
                  <a:pt x="5957621" y="3999352"/>
                </a:lnTo>
                <a:lnTo>
                  <a:pt x="5905234" y="4010464"/>
                </a:lnTo>
                <a:lnTo>
                  <a:pt x="5859196" y="4026339"/>
                </a:lnTo>
                <a:lnTo>
                  <a:pt x="5817921" y="4042214"/>
                </a:lnTo>
                <a:lnTo>
                  <a:pt x="5781408" y="4058089"/>
                </a:lnTo>
                <a:lnTo>
                  <a:pt x="5743308" y="4077139"/>
                </a:lnTo>
                <a:lnTo>
                  <a:pt x="5705209" y="4096189"/>
                </a:lnTo>
                <a:lnTo>
                  <a:pt x="5668696" y="4115239"/>
                </a:lnTo>
                <a:lnTo>
                  <a:pt x="5627421" y="4131114"/>
                </a:lnTo>
                <a:lnTo>
                  <a:pt x="5581383" y="4145402"/>
                </a:lnTo>
                <a:lnTo>
                  <a:pt x="5528996" y="4156514"/>
                </a:lnTo>
                <a:lnTo>
                  <a:pt x="5468671" y="4164452"/>
                </a:lnTo>
                <a:lnTo>
                  <a:pt x="5410199" y="4165812"/>
                </a:lnTo>
                <a:lnTo>
                  <a:pt x="5351727" y="4164452"/>
                </a:lnTo>
                <a:lnTo>
                  <a:pt x="5291401" y="4156514"/>
                </a:lnTo>
                <a:lnTo>
                  <a:pt x="5239015" y="4145402"/>
                </a:lnTo>
                <a:lnTo>
                  <a:pt x="5192977" y="4131114"/>
                </a:lnTo>
                <a:lnTo>
                  <a:pt x="5151701" y="4115239"/>
                </a:lnTo>
                <a:lnTo>
                  <a:pt x="5115190" y="4096189"/>
                </a:lnTo>
                <a:lnTo>
                  <a:pt x="5077090" y="4077139"/>
                </a:lnTo>
                <a:lnTo>
                  <a:pt x="5038989" y="4058089"/>
                </a:lnTo>
                <a:lnTo>
                  <a:pt x="5002477" y="4042214"/>
                </a:lnTo>
                <a:lnTo>
                  <a:pt x="4961201" y="4026339"/>
                </a:lnTo>
                <a:lnTo>
                  <a:pt x="4915165" y="4010464"/>
                </a:lnTo>
                <a:lnTo>
                  <a:pt x="4862777" y="3999352"/>
                </a:lnTo>
                <a:lnTo>
                  <a:pt x="4802453" y="3993002"/>
                </a:lnTo>
                <a:lnTo>
                  <a:pt x="4734189" y="3989827"/>
                </a:lnTo>
                <a:lnTo>
                  <a:pt x="4665928" y="3993002"/>
                </a:lnTo>
                <a:lnTo>
                  <a:pt x="4605602" y="3999352"/>
                </a:lnTo>
                <a:lnTo>
                  <a:pt x="4553216" y="4010464"/>
                </a:lnTo>
                <a:lnTo>
                  <a:pt x="4507178" y="4026339"/>
                </a:lnTo>
                <a:lnTo>
                  <a:pt x="4465902" y="4042214"/>
                </a:lnTo>
                <a:lnTo>
                  <a:pt x="4429389" y="4058089"/>
                </a:lnTo>
                <a:lnTo>
                  <a:pt x="4353189" y="4096189"/>
                </a:lnTo>
                <a:lnTo>
                  <a:pt x="4316677" y="4115239"/>
                </a:lnTo>
                <a:lnTo>
                  <a:pt x="4275402" y="4131114"/>
                </a:lnTo>
                <a:lnTo>
                  <a:pt x="4229364" y="4145402"/>
                </a:lnTo>
                <a:lnTo>
                  <a:pt x="4176977" y="4156514"/>
                </a:lnTo>
                <a:lnTo>
                  <a:pt x="4116652" y="4164452"/>
                </a:lnTo>
                <a:lnTo>
                  <a:pt x="4048389" y="4166039"/>
                </a:lnTo>
                <a:lnTo>
                  <a:pt x="3980127" y="4164452"/>
                </a:lnTo>
                <a:lnTo>
                  <a:pt x="3919802" y="4156514"/>
                </a:lnTo>
                <a:lnTo>
                  <a:pt x="3867414" y="4145402"/>
                </a:lnTo>
                <a:lnTo>
                  <a:pt x="3821377" y="4131114"/>
                </a:lnTo>
                <a:lnTo>
                  <a:pt x="3780102" y="4115239"/>
                </a:lnTo>
                <a:lnTo>
                  <a:pt x="3743589" y="4096189"/>
                </a:lnTo>
                <a:lnTo>
                  <a:pt x="3705489" y="4077139"/>
                </a:lnTo>
                <a:lnTo>
                  <a:pt x="3667389" y="4058089"/>
                </a:lnTo>
                <a:lnTo>
                  <a:pt x="3630877" y="4042214"/>
                </a:lnTo>
                <a:lnTo>
                  <a:pt x="3589602" y="4026339"/>
                </a:lnTo>
                <a:lnTo>
                  <a:pt x="3543564" y="4010464"/>
                </a:lnTo>
                <a:lnTo>
                  <a:pt x="3491177" y="3999352"/>
                </a:lnTo>
                <a:lnTo>
                  <a:pt x="3430852" y="3993002"/>
                </a:lnTo>
                <a:lnTo>
                  <a:pt x="3361002" y="3989827"/>
                </a:lnTo>
                <a:lnTo>
                  <a:pt x="3294327" y="3993002"/>
                </a:lnTo>
                <a:lnTo>
                  <a:pt x="3234002" y="3999352"/>
                </a:lnTo>
                <a:lnTo>
                  <a:pt x="3181614" y="4010464"/>
                </a:lnTo>
                <a:lnTo>
                  <a:pt x="3135577" y="4026339"/>
                </a:lnTo>
                <a:lnTo>
                  <a:pt x="3094302" y="4042214"/>
                </a:lnTo>
                <a:lnTo>
                  <a:pt x="3057789" y="4058089"/>
                </a:lnTo>
                <a:lnTo>
                  <a:pt x="3019689" y="4077139"/>
                </a:lnTo>
                <a:lnTo>
                  <a:pt x="2981589" y="4096189"/>
                </a:lnTo>
                <a:lnTo>
                  <a:pt x="2945077" y="4115239"/>
                </a:lnTo>
                <a:lnTo>
                  <a:pt x="2903802" y="4131114"/>
                </a:lnTo>
                <a:lnTo>
                  <a:pt x="2857764" y="4145402"/>
                </a:lnTo>
                <a:lnTo>
                  <a:pt x="2805377" y="4156514"/>
                </a:lnTo>
                <a:lnTo>
                  <a:pt x="2745052" y="4164452"/>
                </a:lnTo>
                <a:lnTo>
                  <a:pt x="2676789" y="4166039"/>
                </a:lnTo>
                <a:lnTo>
                  <a:pt x="2608527" y="4164452"/>
                </a:lnTo>
                <a:lnTo>
                  <a:pt x="2548202" y="4156514"/>
                </a:lnTo>
                <a:lnTo>
                  <a:pt x="2495814" y="4145402"/>
                </a:lnTo>
                <a:lnTo>
                  <a:pt x="2449777" y="4131114"/>
                </a:lnTo>
                <a:lnTo>
                  <a:pt x="2408502" y="4115239"/>
                </a:lnTo>
                <a:lnTo>
                  <a:pt x="2371989" y="4096189"/>
                </a:lnTo>
                <a:lnTo>
                  <a:pt x="2333889" y="4077139"/>
                </a:lnTo>
                <a:lnTo>
                  <a:pt x="2295789" y="4058089"/>
                </a:lnTo>
                <a:lnTo>
                  <a:pt x="2259277" y="4042214"/>
                </a:lnTo>
                <a:lnTo>
                  <a:pt x="2218002" y="4026339"/>
                </a:lnTo>
                <a:lnTo>
                  <a:pt x="2171964" y="4010464"/>
                </a:lnTo>
                <a:lnTo>
                  <a:pt x="2119577" y="3999352"/>
                </a:lnTo>
                <a:lnTo>
                  <a:pt x="2059252" y="3993002"/>
                </a:lnTo>
                <a:lnTo>
                  <a:pt x="1990989" y="3989827"/>
                </a:lnTo>
                <a:lnTo>
                  <a:pt x="1922727" y="3993002"/>
                </a:lnTo>
                <a:lnTo>
                  <a:pt x="1862402" y="3999352"/>
                </a:lnTo>
                <a:lnTo>
                  <a:pt x="1810014" y="4010464"/>
                </a:lnTo>
                <a:lnTo>
                  <a:pt x="1763977" y="4026339"/>
                </a:lnTo>
                <a:lnTo>
                  <a:pt x="1722702" y="4042214"/>
                </a:lnTo>
                <a:lnTo>
                  <a:pt x="1686189" y="4058089"/>
                </a:lnTo>
                <a:lnTo>
                  <a:pt x="1648089" y="4077139"/>
                </a:lnTo>
                <a:lnTo>
                  <a:pt x="1609989" y="4096189"/>
                </a:lnTo>
                <a:lnTo>
                  <a:pt x="1573477" y="4115239"/>
                </a:lnTo>
                <a:lnTo>
                  <a:pt x="1532202" y="4131114"/>
                </a:lnTo>
                <a:lnTo>
                  <a:pt x="1486164" y="4145402"/>
                </a:lnTo>
                <a:lnTo>
                  <a:pt x="1433777" y="4156514"/>
                </a:lnTo>
                <a:lnTo>
                  <a:pt x="1373452" y="4164452"/>
                </a:lnTo>
                <a:lnTo>
                  <a:pt x="1305189" y="4166039"/>
                </a:lnTo>
                <a:lnTo>
                  <a:pt x="1236927" y="4164452"/>
                </a:lnTo>
                <a:lnTo>
                  <a:pt x="1176602" y="4156514"/>
                </a:lnTo>
                <a:lnTo>
                  <a:pt x="1124214" y="4145402"/>
                </a:lnTo>
                <a:lnTo>
                  <a:pt x="1078177" y="4131114"/>
                </a:lnTo>
                <a:lnTo>
                  <a:pt x="1036902" y="4115239"/>
                </a:lnTo>
                <a:lnTo>
                  <a:pt x="1000389" y="4096189"/>
                </a:lnTo>
                <a:lnTo>
                  <a:pt x="962289" y="4077139"/>
                </a:lnTo>
                <a:lnTo>
                  <a:pt x="924189" y="4058089"/>
                </a:lnTo>
                <a:lnTo>
                  <a:pt x="887677" y="4042214"/>
                </a:lnTo>
                <a:lnTo>
                  <a:pt x="846402" y="4026339"/>
                </a:lnTo>
                <a:lnTo>
                  <a:pt x="800364" y="4010464"/>
                </a:lnTo>
                <a:lnTo>
                  <a:pt x="747977" y="3999352"/>
                </a:lnTo>
                <a:lnTo>
                  <a:pt x="687652" y="3993002"/>
                </a:lnTo>
                <a:lnTo>
                  <a:pt x="619389" y="3989827"/>
                </a:lnTo>
                <a:lnTo>
                  <a:pt x="551127" y="3993002"/>
                </a:lnTo>
                <a:lnTo>
                  <a:pt x="490802" y="3999352"/>
                </a:lnTo>
                <a:lnTo>
                  <a:pt x="438414" y="4010464"/>
                </a:lnTo>
                <a:lnTo>
                  <a:pt x="392377" y="4026339"/>
                </a:lnTo>
                <a:lnTo>
                  <a:pt x="351102" y="4042214"/>
                </a:lnTo>
                <a:lnTo>
                  <a:pt x="314589" y="4058089"/>
                </a:lnTo>
                <a:lnTo>
                  <a:pt x="276489" y="4077139"/>
                </a:lnTo>
                <a:lnTo>
                  <a:pt x="238389" y="4096189"/>
                </a:lnTo>
                <a:lnTo>
                  <a:pt x="201877" y="4115239"/>
                </a:lnTo>
                <a:lnTo>
                  <a:pt x="160602" y="4131114"/>
                </a:lnTo>
                <a:lnTo>
                  <a:pt x="114564" y="4145402"/>
                </a:lnTo>
                <a:lnTo>
                  <a:pt x="62177" y="4156514"/>
                </a:lnTo>
                <a:lnTo>
                  <a:pt x="1852" y="4164452"/>
                </a:lnTo>
                <a:lnTo>
                  <a:pt x="0" y="4164495"/>
                </a:lnTo>
                <a:close/>
              </a:path>
            </a:pathLst>
          </a:custGeom>
        </p:spPr>
      </p:pic>
      <p:sp>
        <p:nvSpPr>
          <p:cNvPr id="2" name="Title 1">
            <a:extLst>
              <a:ext uri="{FF2B5EF4-FFF2-40B4-BE49-F238E27FC236}">
                <a16:creationId xmlns:a16="http://schemas.microsoft.com/office/drawing/2014/main" id="{219E1B3F-857F-4389-8D24-6A4ABDB28C04}"/>
              </a:ext>
            </a:extLst>
          </p:cNvPr>
          <p:cNvSpPr>
            <a:spLocks noGrp="1"/>
          </p:cNvSpPr>
          <p:nvPr>
            <p:ph type="ctrTitle"/>
          </p:nvPr>
        </p:nvSpPr>
        <p:spPr>
          <a:xfrm>
            <a:off x="838200" y="3626276"/>
            <a:ext cx="10515600" cy="1104033"/>
          </a:xfrm>
        </p:spPr>
        <p:txBody>
          <a:bodyPr>
            <a:normAutofit/>
          </a:bodyPr>
          <a:lstStyle/>
          <a:p>
            <a:r>
              <a:rPr lang="en-US" sz="3600" b="1" dirty="0">
                <a:latin typeface="Arial" panose="020B0604020202020204" pitchFamily="34" charset="0"/>
                <a:cs typeface="Arial" panose="020B0604020202020204" pitchFamily="34" charset="0"/>
              </a:rPr>
              <a:t>Kentucky Extension Homemakers Association</a:t>
            </a:r>
          </a:p>
        </p:txBody>
      </p:sp>
      <p:sp>
        <p:nvSpPr>
          <p:cNvPr id="3" name="Subtitle 2">
            <a:extLst>
              <a:ext uri="{FF2B5EF4-FFF2-40B4-BE49-F238E27FC236}">
                <a16:creationId xmlns:a16="http://schemas.microsoft.com/office/drawing/2014/main" id="{79BF42AC-DEEE-4B1D-8472-56D7196419D1}"/>
              </a:ext>
            </a:extLst>
          </p:cNvPr>
          <p:cNvSpPr>
            <a:spLocks noGrp="1"/>
          </p:cNvSpPr>
          <p:nvPr>
            <p:ph type="subTitle" idx="1"/>
          </p:nvPr>
        </p:nvSpPr>
        <p:spPr>
          <a:xfrm>
            <a:off x="838200" y="4864584"/>
            <a:ext cx="10515600" cy="966509"/>
          </a:xfrm>
        </p:spPr>
        <p:txBody>
          <a:bodyPr anchor="t">
            <a:normAutofit/>
          </a:bodyPr>
          <a:lstStyle/>
          <a:p>
            <a:pPr>
              <a:spcBef>
                <a:spcPts val="800"/>
              </a:spcBef>
            </a:pPr>
            <a:r>
              <a:rPr lang="en-US" sz="3000" b="1" i="1" dirty="0">
                <a:solidFill>
                  <a:srgbClr val="3F2818"/>
                </a:solidFill>
                <a:latin typeface="Arial" panose="020B0604020202020204" pitchFamily="34" charset="0"/>
                <a:cs typeface="Arial" panose="020B0604020202020204" pitchFamily="34" charset="0"/>
              </a:rPr>
              <a:t>Let’s Take a Hike with KEHA – </a:t>
            </a:r>
            <a:r>
              <a:rPr lang="en-US" sz="3000" b="1" dirty="0">
                <a:solidFill>
                  <a:srgbClr val="3F2818"/>
                </a:solidFill>
                <a:latin typeface="Arial" panose="020B0604020202020204" pitchFamily="34" charset="0"/>
                <a:cs typeface="Arial" panose="020B0604020202020204" pitchFamily="34" charset="0"/>
              </a:rPr>
              <a:t>2023-2024</a:t>
            </a:r>
            <a:endParaRPr lang="en-US" sz="3000" b="1" i="1" dirty="0">
              <a:solidFill>
                <a:srgbClr val="3F2818"/>
              </a:solidFill>
              <a:latin typeface="Arial" panose="020B0604020202020204" pitchFamily="34" charset="0"/>
              <a:cs typeface="Arial" panose="020B0604020202020204" pitchFamily="34" charset="0"/>
            </a:endParaRPr>
          </a:p>
        </p:txBody>
      </p:sp>
      <p:grpSp>
        <p:nvGrpSpPr>
          <p:cNvPr id="12" name="Group 2">
            <a:extLst>
              <a:ext uri="{FF2B5EF4-FFF2-40B4-BE49-F238E27FC236}">
                <a16:creationId xmlns:a16="http://schemas.microsoft.com/office/drawing/2014/main" id="{C59E712A-73DF-DBD4-84AD-B933963B3D6F}"/>
              </a:ext>
            </a:extLst>
          </p:cNvPr>
          <p:cNvGrpSpPr/>
          <p:nvPr/>
        </p:nvGrpSpPr>
        <p:grpSpPr>
          <a:xfrm>
            <a:off x="-2" y="5969793"/>
            <a:ext cx="12192001" cy="888208"/>
            <a:chOff x="0" y="0"/>
            <a:chExt cx="4934320" cy="581126"/>
          </a:xfrm>
        </p:grpSpPr>
        <p:sp>
          <p:nvSpPr>
            <p:cNvPr id="13" name="Freeform 3">
              <a:extLst>
                <a:ext uri="{FF2B5EF4-FFF2-40B4-BE49-F238E27FC236}">
                  <a16:creationId xmlns:a16="http://schemas.microsoft.com/office/drawing/2014/main" id="{87D97793-7750-681A-3439-9ADD173E36E2}"/>
                </a:ext>
              </a:extLst>
            </p:cNvPr>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4">
              <a:extLst>
                <a:ext uri="{FF2B5EF4-FFF2-40B4-BE49-F238E27FC236}">
                  <a16:creationId xmlns:a16="http://schemas.microsoft.com/office/drawing/2014/main" id="{DA2789D2-A353-137B-ED33-6FB913569DD9}"/>
                </a:ext>
              </a:extLst>
            </p:cNvPr>
            <p:cNvSpPr txBox="1"/>
            <p:nvPr/>
          </p:nvSpPr>
          <p:spPr>
            <a:xfrm>
              <a:off x="0" y="-28575"/>
              <a:ext cx="812800" cy="841375"/>
            </a:xfrm>
            <a:prstGeom prst="rect">
              <a:avLst/>
            </a:prstGeom>
          </p:spPr>
          <p:txBody>
            <a:bodyPr lIns="50800" tIns="50800" rIns="50800" bIns="50800" rtlCol="0" anchor="ctr"/>
            <a:lstStyle/>
            <a:p>
              <a:pPr algn="ctr">
                <a:lnSpc>
                  <a:spcPts val="2241"/>
                </a:lnSpc>
              </a:pPr>
              <a:endParaRPr dirty="0"/>
            </a:p>
          </p:txBody>
        </p:sp>
      </p:grpSp>
      <p:pic>
        <p:nvPicPr>
          <p:cNvPr id="15" name="Picture 12">
            <a:extLst>
              <a:ext uri="{FF2B5EF4-FFF2-40B4-BE49-F238E27FC236}">
                <a16:creationId xmlns:a16="http://schemas.microsoft.com/office/drawing/2014/main" id="{3F2B958C-31A7-2BD4-F98F-DFC509A0B4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0286" y="4985159"/>
            <a:ext cx="1199904" cy="1453628"/>
          </a:xfrm>
          <a:prstGeom prst="rect">
            <a:avLst/>
          </a:prstGeom>
        </p:spPr>
      </p:pic>
      <p:pic>
        <p:nvPicPr>
          <p:cNvPr id="16" name="Picture 16">
            <a:extLst>
              <a:ext uri="{FF2B5EF4-FFF2-40B4-BE49-F238E27FC236}">
                <a16:creationId xmlns:a16="http://schemas.microsoft.com/office/drawing/2014/main" id="{EF6FD430-326C-21AA-433F-4B086E6ACD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6026" y="5853024"/>
            <a:ext cx="3343603" cy="1009160"/>
          </a:xfrm>
          <a:prstGeom prst="rect">
            <a:avLst/>
          </a:prstGeom>
        </p:spPr>
      </p:pic>
      <p:pic>
        <p:nvPicPr>
          <p:cNvPr id="17" name="Picture 17">
            <a:extLst>
              <a:ext uri="{FF2B5EF4-FFF2-40B4-BE49-F238E27FC236}">
                <a16:creationId xmlns:a16="http://schemas.microsoft.com/office/drawing/2014/main" id="{9E4CD833-365B-3129-AED6-C6A17D6176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06632" y="5714943"/>
            <a:ext cx="3787241" cy="1143058"/>
          </a:xfrm>
          <a:prstGeom prst="rect">
            <a:avLst/>
          </a:prstGeom>
        </p:spPr>
      </p:pic>
      <p:pic>
        <p:nvPicPr>
          <p:cNvPr id="18" name="Picture 17" descr="A picture containing text, graphics, font, graphic design&#10;&#10;Description automatically generated">
            <a:extLst>
              <a:ext uri="{FF2B5EF4-FFF2-40B4-BE49-F238E27FC236}">
                <a16:creationId xmlns:a16="http://schemas.microsoft.com/office/drawing/2014/main" id="{1D203D81-A112-2D9A-CE02-6672C58266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210" y="5183596"/>
            <a:ext cx="533130" cy="349405"/>
          </a:xfrm>
          <a:prstGeom prst="rect">
            <a:avLst/>
          </a:prstGeom>
        </p:spPr>
      </p:pic>
    </p:spTree>
    <p:extLst>
      <p:ext uri="{BB962C8B-B14F-4D97-AF65-F5344CB8AC3E}">
        <p14:creationId xmlns:p14="http://schemas.microsoft.com/office/powerpoint/2010/main" val="333451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Developing a Program of Work</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572493" y="1993657"/>
            <a:ext cx="7125262" cy="4625804"/>
          </a:xfrm>
        </p:spPr>
        <p:txBody>
          <a:bodyPr anchor="t">
            <a:normAutofit/>
          </a:bodyPr>
          <a:lstStyle/>
          <a:p>
            <a:pPr marL="0" indent="0">
              <a:lnSpc>
                <a:spcPct val="120000"/>
              </a:lnSpc>
              <a:spcBef>
                <a:spcPts val="600"/>
              </a:spcBef>
              <a:spcAft>
                <a:spcPts val="600"/>
              </a:spcAft>
              <a:buClr>
                <a:schemeClr val="accent2"/>
              </a:buClr>
              <a:buNone/>
            </a:pPr>
            <a:endParaRPr lang="en-US" sz="3400" b="1" i="1" dirty="0">
              <a:solidFill>
                <a:srgbClr val="0054A6"/>
              </a:solidFill>
              <a:latin typeface="HelveticaNeueLT Std Med" panose="020B0604020202020204" pitchFamily="34" charset="0"/>
            </a:endParaRPr>
          </a:p>
          <a:p>
            <a:pPr marL="0" indent="0">
              <a:lnSpc>
                <a:spcPct val="100000"/>
              </a:lnSpc>
              <a:spcBef>
                <a:spcPts val="1200"/>
              </a:spcBef>
              <a:spcAft>
                <a:spcPts val="1200"/>
              </a:spcAft>
              <a:buClr>
                <a:srgbClr val="E1CE0C"/>
              </a:buClr>
              <a:buNone/>
              <a:tabLst>
                <a:tab pos="401638" algn="l"/>
              </a:tabLst>
            </a:pPr>
            <a:endParaRPr lang="en-US" sz="3000" dirty="0">
              <a:solidFill>
                <a:srgbClr val="0054A6"/>
              </a:solidFill>
              <a:latin typeface="HelveticaNeueLT Std Med" panose="020B0604020202020204" pitchFamily="34" charset="0"/>
            </a:endParaRPr>
          </a:p>
        </p:txBody>
      </p:sp>
      <p:sp>
        <p:nvSpPr>
          <p:cNvPr id="4" name="TextBox 3">
            <a:extLst>
              <a:ext uri="{FF2B5EF4-FFF2-40B4-BE49-F238E27FC236}">
                <a16:creationId xmlns:a16="http://schemas.microsoft.com/office/drawing/2014/main" id="{406137BD-F026-47F0-BFA3-B2F2CD5D45F6}"/>
              </a:ext>
            </a:extLst>
          </p:cNvPr>
          <p:cNvSpPr txBox="1"/>
          <p:nvPr/>
        </p:nvSpPr>
        <p:spPr>
          <a:xfrm>
            <a:off x="572493" y="1615449"/>
            <a:ext cx="10972800" cy="3831818"/>
          </a:xfrm>
          <a:prstGeom prst="rect">
            <a:avLst/>
          </a:prstGeom>
          <a:noFill/>
        </p:spPr>
        <p:txBody>
          <a:bodyPr wrap="square" rtlCol="0">
            <a:spAutoFit/>
          </a:bodyPr>
          <a:lstStyle/>
          <a:p>
            <a:pPr marL="457200" indent="-457200">
              <a:spcAft>
                <a:spcPts val="16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Consider needs and interests in your club and county.</a:t>
            </a:r>
          </a:p>
          <a:p>
            <a:pPr marL="457200" indent="-457200">
              <a:spcAft>
                <a:spcPts val="16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Review statewide programs and emphases.</a:t>
            </a:r>
          </a:p>
          <a:p>
            <a:pPr marL="457200" indent="-457200">
              <a:spcAft>
                <a:spcPts val="16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Select components that fit with county needs and interests.</a:t>
            </a:r>
          </a:p>
          <a:p>
            <a:pPr marL="457200" indent="-457200">
              <a:spcAft>
                <a:spcPts val="16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Build a calendar for the year.</a:t>
            </a:r>
          </a:p>
          <a:p>
            <a:pPr marL="457200" indent="-457200">
              <a:spcAft>
                <a:spcPts val="16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Evaluate programs and submit your reports.</a:t>
            </a:r>
          </a:p>
          <a:p>
            <a:pPr marL="457200" indent="-457200">
              <a:spcAft>
                <a:spcPts val="16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Celebrate and share your successes!!</a:t>
            </a:r>
          </a:p>
        </p:txBody>
      </p:sp>
    </p:spTree>
    <p:extLst>
      <p:ext uri="{BB962C8B-B14F-4D97-AF65-F5344CB8AC3E}">
        <p14:creationId xmlns:p14="http://schemas.microsoft.com/office/powerpoint/2010/main" val="1492155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Cultural Arts and Heritage</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572493" y="1993657"/>
            <a:ext cx="7125262" cy="4625804"/>
          </a:xfrm>
        </p:spPr>
        <p:txBody>
          <a:bodyPr anchor="t">
            <a:normAutofit/>
          </a:bodyPr>
          <a:lstStyle/>
          <a:p>
            <a:pPr marL="0" indent="0">
              <a:lnSpc>
                <a:spcPct val="120000"/>
              </a:lnSpc>
              <a:spcBef>
                <a:spcPts val="600"/>
              </a:spcBef>
              <a:spcAft>
                <a:spcPts val="600"/>
              </a:spcAft>
              <a:buClr>
                <a:schemeClr val="accent2"/>
              </a:buClr>
              <a:buNone/>
            </a:pPr>
            <a:endParaRPr lang="en-US" sz="3400" b="1" i="1" dirty="0">
              <a:solidFill>
                <a:srgbClr val="0054A6"/>
              </a:solidFill>
              <a:latin typeface="HelveticaNeueLT Std Med" panose="020B0604020202020204" pitchFamily="34" charset="0"/>
            </a:endParaRPr>
          </a:p>
          <a:p>
            <a:pPr marL="0" indent="0">
              <a:lnSpc>
                <a:spcPct val="100000"/>
              </a:lnSpc>
              <a:spcBef>
                <a:spcPts val="1200"/>
              </a:spcBef>
              <a:spcAft>
                <a:spcPts val="1200"/>
              </a:spcAft>
              <a:buClr>
                <a:srgbClr val="E1CE0C"/>
              </a:buClr>
              <a:buNone/>
              <a:tabLst>
                <a:tab pos="401638" algn="l"/>
              </a:tabLst>
            </a:pPr>
            <a:endParaRPr lang="en-US" sz="3000" dirty="0">
              <a:solidFill>
                <a:srgbClr val="0054A6"/>
              </a:solidFill>
              <a:latin typeface="HelveticaNeueLT Std Med" panose="020B0604020202020204" pitchFamily="34" charset="0"/>
            </a:endParaRPr>
          </a:p>
        </p:txBody>
      </p:sp>
      <p:sp>
        <p:nvSpPr>
          <p:cNvPr id="4" name="Content Placeholder 2">
            <a:extLst>
              <a:ext uri="{FF2B5EF4-FFF2-40B4-BE49-F238E27FC236}">
                <a16:creationId xmlns:a16="http://schemas.microsoft.com/office/drawing/2014/main" id="{95DC6A79-2781-4BDC-A0B0-79D85394B064}"/>
              </a:ext>
            </a:extLst>
          </p:cNvPr>
          <p:cNvSpPr txBox="1">
            <a:spLocks/>
          </p:cNvSpPr>
          <p:nvPr/>
        </p:nvSpPr>
        <p:spPr>
          <a:xfrm>
            <a:off x="572492" y="1595456"/>
            <a:ext cx="7722421" cy="411917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chemeClr val="accent2"/>
              </a:buClr>
              <a:buFont typeface="Arial" panose="020B0604020202020204" pitchFamily="34" charset="0"/>
              <a:buNone/>
            </a:pPr>
            <a:r>
              <a:rPr lang="en-US" sz="3800" dirty="0">
                <a:solidFill>
                  <a:srgbClr val="0054A6"/>
                </a:solidFill>
                <a:latin typeface="HelveticaNeueLT Std Med" panose="020B0604020202020204" pitchFamily="34" charset="0"/>
              </a:rPr>
              <a:t>2022-2025 Focus:</a:t>
            </a:r>
          </a:p>
          <a:p>
            <a:pPr marL="0" indent="0">
              <a:lnSpc>
                <a:spcPct val="100000"/>
              </a:lnSpc>
              <a:spcBef>
                <a:spcPts val="1200"/>
              </a:spcBef>
              <a:spcAft>
                <a:spcPts val="1200"/>
              </a:spcAft>
              <a:buClr>
                <a:schemeClr val="accent2"/>
              </a:buClr>
              <a:buFont typeface="Arial" panose="020B0604020202020204" pitchFamily="34" charset="0"/>
              <a:buNone/>
            </a:pPr>
            <a:r>
              <a:rPr lang="en-US" sz="2600" b="1" dirty="0">
                <a:solidFill>
                  <a:srgbClr val="0054A6"/>
                </a:solidFill>
                <a:latin typeface="HelveticaNeueLT Std Med" panose="020B0604020202020204" pitchFamily="34" charset="0"/>
              </a:rPr>
              <a:t>Understanding, Appreciating, and Creating Art</a:t>
            </a:r>
          </a:p>
          <a:p>
            <a:pPr marL="401638" indent="-401638">
              <a:lnSpc>
                <a:spcPct val="100000"/>
              </a:lnSpc>
              <a:spcBef>
                <a:spcPts val="1200"/>
              </a:spcBef>
              <a:spcAft>
                <a:spcPts val="1200"/>
              </a:spcAft>
              <a:buClr>
                <a:srgbClr val="E1CE0C"/>
              </a:buClr>
              <a:buFont typeface="Wingdings" charset="2"/>
              <a:buChar char="§"/>
            </a:pPr>
            <a:r>
              <a:rPr lang="en-US" sz="2600" dirty="0">
                <a:solidFill>
                  <a:schemeClr val="accent1"/>
                </a:solidFill>
                <a:latin typeface="HelveticaNeueLT Std Med" panose="020B0604020202020204" pitchFamily="34" charset="0"/>
              </a:rPr>
              <a:t>2022-2023: Elements and Principles of Art</a:t>
            </a:r>
          </a:p>
          <a:p>
            <a:pPr marL="401638" indent="-401638">
              <a:lnSpc>
                <a:spcPct val="100000"/>
              </a:lnSpc>
              <a:spcBef>
                <a:spcPts val="1200"/>
              </a:spcBef>
              <a:spcAft>
                <a:spcPts val="1200"/>
              </a:spcAft>
              <a:buClr>
                <a:srgbClr val="E1CE0C"/>
              </a:buClr>
              <a:buFont typeface="Wingdings" charset="2"/>
              <a:buChar char="§"/>
            </a:pPr>
            <a:r>
              <a:rPr lang="en-US" sz="2600" dirty="0">
                <a:solidFill>
                  <a:schemeClr val="accent1"/>
                </a:solidFill>
                <a:latin typeface="HelveticaNeueLT Std Med" panose="020B0604020202020204" pitchFamily="34" charset="0"/>
              </a:rPr>
              <a:t>2023-2024: Composition in Drawing and Painting</a:t>
            </a:r>
          </a:p>
          <a:p>
            <a:pPr marL="401638" indent="-401638">
              <a:lnSpc>
                <a:spcPct val="100000"/>
              </a:lnSpc>
              <a:spcBef>
                <a:spcPts val="1200"/>
              </a:spcBef>
              <a:spcAft>
                <a:spcPts val="1200"/>
              </a:spcAft>
              <a:buClr>
                <a:srgbClr val="E1CE0C"/>
              </a:buClr>
              <a:buFont typeface="Wingdings" charset="2"/>
              <a:buChar char="§"/>
            </a:pPr>
            <a:r>
              <a:rPr lang="en-US" sz="2600" dirty="0">
                <a:solidFill>
                  <a:schemeClr val="accent1"/>
                </a:solidFill>
                <a:latin typeface="HelveticaNeueLT Std Med" panose="020B0604020202020204" pitchFamily="34" charset="0"/>
              </a:rPr>
              <a:t>2024-2025: Composition in Photography</a:t>
            </a:r>
          </a:p>
          <a:p>
            <a:pPr marL="0" indent="0">
              <a:lnSpc>
                <a:spcPct val="100000"/>
              </a:lnSpc>
              <a:spcBef>
                <a:spcPts val="1200"/>
              </a:spcBef>
              <a:spcAft>
                <a:spcPts val="1200"/>
              </a:spcAft>
              <a:buClr>
                <a:schemeClr val="accent2"/>
              </a:buClr>
              <a:buFont typeface="Arial" panose="020B0604020202020204" pitchFamily="34" charset="0"/>
              <a:buNone/>
            </a:pPr>
            <a:r>
              <a:rPr lang="en-US" sz="2600" b="1" i="1" dirty="0">
                <a:solidFill>
                  <a:srgbClr val="0054A6"/>
                </a:solidFill>
                <a:latin typeface="HelveticaNeueLT Std Med" panose="020B0604020202020204" pitchFamily="34" charset="0"/>
              </a:rPr>
              <a:t>	Cultural Arts and Heritage Passport</a:t>
            </a:r>
          </a:p>
          <a:p>
            <a:pPr marL="0" indent="0">
              <a:lnSpc>
                <a:spcPct val="100000"/>
              </a:lnSpc>
              <a:spcBef>
                <a:spcPts val="1200"/>
              </a:spcBef>
              <a:spcAft>
                <a:spcPts val="1200"/>
              </a:spcAft>
              <a:buClr>
                <a:schemeClr val="accent2"/>
              </a:buClr>
              <a:buFont typeface="Arial" panose="020B0604020202020204" pitchFamily="34" charset="0"/>
              <a:buNone/>
            </a:pPr>
            <a:r>
              <a:rPr lang="en-US" sz="2600" b="1" i="1" dirty="0">
                <a:solidFill>
                  <a:srgbClr val="0054A6"/>
                </a:solidFill>
                <a:latin typeface="HelveticaNeueLT Std Med" panose="020B0604020202020204" pitchFamily="34" charset="0"/>
              </a:rPr>
              <a:t>	Reading Awards and Creative Writing Contest</a:t>
            </a:r>
          </a:p>
        </p:txBody>
      </p:sp>
      <p:pic>
        <p:nvPicPr>
          <p:cNvPr id="6" name="Picture 5" descr="A person painting on a table&#10;&#10;Description automatically generated with medium confidence">
            <a:extLst>
              <a:ext uri="{FF2B5EF4-FFF2-40B4-BE49-F238E27FC236}">
                <a16:creationId xmlns:a16="http://schemas.microsoft.com/office/drawing/2014/main" id="{C284A736-3F8D-4B62-9B43-F02F0979478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662" r="18438"/>
          <a:stretch/>
        </p:blipFill>
        <p:spPr>
          <a:xfrm>
            <a:off x="8151224" y="1595456"/>
            <a:ext cx="3468284" cy="3433251"/>
          </a:xfrm>
          <a:prstGeom prst="rect">
            <a:avLst/>
          </a:prstGeom>
        </p:spPr>
      </p:pic>
    </p:spTree>
    <p:extLst>
      <p:ext uri="{BB962C8B-B14F-4D97-AF65-F5344CB8AC3E}">
        <p14:creationId xmlns:p14="http://schemas.microsoft.com/office/powerpoint/2010/main" val="1370634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Environment, Housing and Energy</a:t>
            </a:r>
          </a:p>
        </p:txBody>
      </p:sp>
      <p:sp>
        <p:nvSpPr>
          <p:cNvPr id="6" name="Content Placeholder 2">
            <a:extLst>
              <a:ext uri="{FF2B5EF4-FFF2-40B4-BE49-F238E27FC236}">
                <a16:creationId xmlns:a16="http://schemas.microsoft.com/office/drawing/2014/main" id="{17C3149B-049A-4F20-8558-0E448F804882}"/>
              </a:ext>
            </a:extLst>
          </p:cNvPr>
          <p:cNvSpPr>
            <a:spLocks noGrp="1"/>
          </p:cNvSpPr>
          <p:nvPr>
            <p:ph idx="1"/>
          </p:nvPr>
        </p:nvSpPr>
        <p:spPr>
          <a:xfrm>
            <a:off x="572493" y="1867039"/>
            <a:ext cx="5523507" cy="4455384"/>
          </a:xfrm>
        </p:spPr>
        <p:txBody>
          <a:bodyPr anchor="t">
            <a:normAutofit/>
          </a:bodyPr>
          <a:lstStyle/>
          <a:p>
            <a:pPr marL="0" indent="0">
              <a:lnSpc>
                <a:spcPct val="120000"/>
              </a:lnSpc>
              <a:spcBef>
                <a:spcPts val="600"/>
              </a:spcBef>
              <a:spcAft>
                <a:spcPts val="600"/>
              </a:spcAft>
              <a:buClr>
                <a:schemeClr val="accent2"/>
              </a:buClr>
              <a:buNone/>
            </a:pPr>
            <a:r>
              <a:rPr lang="en-US" sz="3500" dirty="0">
                <a:solidFill>
                  <a:srgbClr val="0054A6"/>
                </a:solidFill>
                <a:latin typeface="HelveticaNeueLT Std" panose="020B0604020202020204" pitchFamily="34" charset="0"/>
              </a:rPr>
              <a:t>2022-2024 Focus:</a:t>
            </a:r>
          </a:p>
          <a:p>
            <a:pPr marL="0" marR="0" lvl="0" indent="0" algn="l" defTabSz="914400" rtl="0" eaLnBrk="1" fontAlgn="auto" latinLnBrk="0" hangingPunct="1">
              <a:lnSpc>
                <a:spcPct val="120000"/>
              </a:lnSpc>
              <a:spcBef>
                <a:spcPts val="600"/>
              </a:spcBef>
              <a:spcAft>
                <a:spcPts val="600"/>
              </a:spcAft>
              <a:buClr>
                <a:srgbClr val="005DAA">
                  <a:lumMod val="75000"/>
                </a:srgbClr>
              </a:buClr>
              <a:buSzPct val="85000"/>
              <a:buFontTx/>
              <a:buNone/>
              <a:tabLst/>
              <a:defRPr/>
            </a:pPr>
            <a:r>
              <a:rPr kumimoji="0" lang="en-US" sz="2400" b="1" i="0" u="none" strike="noStrike" kern="1200" cap="none" spc="0" normalizeH="0" baseline="0" noProof="0" dirty="0">
                <a:ln>
                  <a:noFill/>
                </a:ln>
                <a:solidFill>
                  <a:srgbClr val="0054A6"/>
                </a:solidFill>
                <a:effectLst/>
                <a:uLnTx/>
                <a:uFillTx/>
                <a:latin typeface="HelveticaNeueLT Std" panose="020B0604020202020204" pitchFamily="34" charset="0"/>
              </a:rPr>
              <a:t>Healthy Homes</a:t>
            </a: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Rado</a:t>
            </a:r>
            <a:r>
              <a:rPr lang="en-US" sz="2400" dirty="0">
                <a:solidFill>
                  <a:schemeClr val="accent1"/>
                </a:solidFill>
                <a:latin typeface="HelveticaNeueLT Std" panose="020B0604020202020204" pitchFamily="34" charset="0"/>
              </a:rPr>
              <a:t>n in Kentucky</a:t>
            </a:r>
            <a:endPar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endParaRP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Carbon Monoxide: Exposure and Prevention</a:t>
            </a:r>
          </a:p>
          <a:p>
            <a:pPr marL="0" indent="0">
              <a:lnSpc>
                <a:spcPct val="100000"/>
              </a:lnSpc>
              <a:spcBef>
                <a:spcPts val="0"/>
              </a:spcBef>
              <a:spcAft>
                <a:spcPts val="1200"/>
              </a:spcAft>
              <a:buClr>
                <a:schemeClr val="accent2"/>
              </a:buClr>
              <a:buNone/>
            </a:pPr>
            <a:r>
              <a:rPr lang="en-US" sz="2400" dirty="0">
                <a:solidFill>
                  <a:srgbClr val="0054A6"/>
                </a:solidFill>
                <a:latin typeface="HelveticaNeueLT Std Med" panose="020B0604020202020204" pitchFamily="34" charset="0"/>
              </a:rPr>
              <a:t>	</a:t>
            </a:r>
            <a:r>
              <a:rPr lang="en-US" sz="2400" b="1" i="1" dirty="0">
                <a:solidFill>
                  <a:srgbClr val="0054A6"/>
                </a:solidFill>
                <a:latin typeface="HelveticaNeueLT Std Med" panose="020B0604020202020204" pitchFamily="34" charset="0"/>
              </a:rPr>
              <a:t> Adopt-A-Highway Contest</a:t>
            </a:r>
            <a:endParaRPr lang="en-US" sz="2400" dirty="0">
              <a:solidFill>
                <a:srgbClr val="0054A6"/>
              </a:solidFill>
              <a:latin typeface="HelveticaNeueLT Std Med" panose="020B0604020202020204" pitchFamily="34" charset="0"/>
            </a:endParaRPr>
          </a:p>
        </p:txBody>
      </p:sp>
      <p:pic>
        <p:nvPicPr>
          <p:cNvPr id="4" name="Picture 3" descr="A picture containing text, brick, building, building material&#10;&#10;Description automatically generated">
            <a:extLst>
              <a:ext uri="{FF2B5EF4-FFF2-40B4-BE49-F238E27FC236}">
                <a16:creationId xmlns:a16="http://schemas.microsoft.com/office/drawing/2014/main" id="{BBADEEC5-73EE-43E1-8AD3-56CB78D593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44490" y="1707506"/>
            <a:ext cx="4951975" cy="3301317"/>
          </a:xfrm>
          <a:prstGeom prst="rect">
            <a:avLst/>
          </a:prstGeom>
        </p:spPr>
      </p:pic>
    </p:spTree>
    <p:extLst>
      <p:ext uri="{BB962C8B-B14F-4D97-AF65-F5344CB8AC3E}">
        <p14:creationId xmlns:p14="http://schemas.microsoft.com/office/powerpoint/2010/main" val="347464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Family and Individual Development</a:t>
            </a:r>
          </a:p>
        </p:txBody>
      </p:sp>
      <p:sp>
        <p:nvSpPr>
          <p:cNvPr id="6" name="Content Placeholder 2">
            <a:extLst>
              <a:ext uri="{FF2B5EF4-FFF2-40B4-BE49-F238E27FC236}">
                <a16:creationId xmlns:a16="http://schemas.microsoft.com/office/drawing/2014/main" id="{E1BC24B0-8A48-4E63-AD2E-2EF18D8AAAD6}"/>
              </a:ext>
            </a:extLst>
          </p:cNvPr>
          <p:cNvSpPr>
            <a:spLocks noGrp="1"/>
          </p:cNvSpPr>
          <p:nvPr>
            <p:ph idx="1"/>
          </p:nvPr>
        </p:nvSpPr>
        <p:spPr>
          <a:xfrm>
            <a:off x="572493" y="1520190"/>
            <a:ext cx="6172436" cy="4955261"/>
          </a:xfrm>
        </p:spPr>
        <p:txBody>
          <a:bodyPr anchor="t">
            <a:normAutofit/>
          </a:bodyPr>
          <a:lstStyle/>
          <a:p>
            <a:pPr marL="0" indent="0">
              <a:lnSpc>
                <a:spcPct val="120000"/>
              </a:lnSpc>
              <a:spcBef>
                <a:spcPts val="400"/>
              </a:spcBef>
              <a:spcAft>
                <a:spcPts val="400"/>
              </a:spcAft>
              <a:buClr>
                <a:schemeClr val="accent2"/>
              </a:buClr>
              <a:buNone/>
            </a:pPr>
            <a:r>
              <a:rPr lang="en-US" sz="3500" dirty="0">
                <a:solidFill>
                  <a:srgbClr val="0054A6"/>
                </a:solidFill>
                <a:latin typeface="HelveticaNeueLT Std" panose="020B0604020202020204" pitchFamily="34" charset="0"/>
              </a:rPr>
              <a:t>2022-2025 Focus:</a:t>
            </a:r>
          </a:p>
          <a:p>
            <a:pPr marL="0" marR="0" lvl="0" indent="0" algn="l" defTabSz="914400" rtl="0" eaLnBrk="1" fontAlgn="auto" latinLnBrk="0" hangingPunct="1">
              <a:lnSpc>
                <a:spcPct val="120000"/>
              </a:lnSpc>
              <a:spcBef>
                <a:spcPts val="400"/>
              </a:spcBef>
              <a:spcAft>
                <a:spcPts val="400"/>
              </a:spcAft>
              <a:buClr>
                <a:srgbClr val="005DAA">
                  <a:lumMod val="75000"/>
                </a:srgbClr>
              </a:buClr>
              <a:buSzPct val="85000"/>
              <a:buFontTx/>
              <a:buNone/>
              <a:tabLst/>
              <a:defRPr/>
            </a:pPr>
            <a:r>
              <a:rPr kumimoji="0" lang="en-US" sz="2400" b="1" i="0" u="none" strike="noStrike" kern="1200" cap="none" spc="0" normalizeH="0" baseline="0" noProof="0" dirty="0">
                <a:ln>
                  <a:noFill/>
                </a:ln>
                <a:solidFill>
                  <a:srgbClr val="0054A6"/>
                </a:solidFill>
                <a:effectLst/>
                <a:uLnTx/>
                <a:uFillTx/>
                <a:latin typeface="HelveticaNeueLT Std" panose="020B0604020202020204" pitchFamily="34" charset="0"/>
              </a:rPr>
              <a:t>Self-Care</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2022-2023: Self-Care and Mental Health: Living Alongside the Pandemic</a:t>
            </a:r>
          </a:p>
          <a:p>
            <a:pPr>
              <a:lnSpc>
                <a:spcPct val="120000"/>
              </a:lnSpc>
              <a:spcBef>
                <a:spcPts val="400"/>
              </a:spcBef>
              <a:spcAft>
                <a:spcPts val="400"/>
              </a:spcAft>
              <a:buClr>
                <a:srgbClr val="E1CE0C"/>
              </a:buClr>
              <a:buSzPct val="85000"/>
              <a:buFont typeface="Wingdings" panose="05000000000000000000" pitchFamily="2" charset="2"/>
              <a:buChar char="§"/>
              <a:defRPr/>
            </a:pPr>
            <a:r>
              <a:rPr lang="en-US" sz="2400" dirty="0">
                <a:solidFill>
                  <a:schemeClr val="accent1"/>
                </a:solidFill>
                <a:latin typeface="HelveticaNeueLT Std" panose="020B0604020202020204" pitchFamily="34" charset="0"/>
              </a:rPr>
              <a:t>2023-2024: Self-Care and Self-Indulgence</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rPr>
              <a:t>2024-2025: Self-Care and Strengthening Family and the Community</a:t>
            </a:r>
          </a:p>
          <a:p>
            <a:pPr marL="914400" lvl="2" indent="0">
              <a:lnSpc>
                <a:spcPct val="120000"/>
              </a:lnSpc>
              <a:spcBef>
                <a:spcPts val="400"/>
              </a:spcBef>
              <a:spcAft>
                <a:spcPts val="400"/>
              </a:spcAft>
              <a:buClr>
                <a:srgbClr val="E1CE0C"/>
              </a:buClr>
              <a:buSzPct val="85000"/>
              <a:buNone/>
              <a:defRPr/>
            </a:pPr>
            <a:r>
              <a:rPr lang="en-US" sz="2400" b="1" i="1" dirty="0">
                <a:solidFill>
                  <a:srgbClr val="0054A6"/>
                </a:solidFill>
                <a:latin typeface="HelveticaNeueLT Std Med" panose="020B0604020202020204" pitchFamily="34" charset="0"/>
              </a:rPr>
              <a:t>NEW! Self-Care Contest</a:t>
            </a:r>
            <a:endParaRPr kumimoji="0" lang="en-US" sz="2400" i="0" u="none" strike="noStrike" kern="1200" cap="none" spc="0" normalizeH="0" baseline="0" noProof="0" dirty="0">
              <a:ln>
                <a:noFill/>
              </a:ln>
              <a:solidFill>
                <a:schemeClr val="accent1"/>
              </a:solidFill>
              <a:effectLst/>
              <a:uLnTx/>
              <a:uFillTx/>
              <a:latin typeface="HelveticaNeueLT Std" panose="020B0604020202020204" pitchFamily="34" charset="0"/>
            </a:endParaRPr>
          </a:p>
          <a:p>
            <a:pPr marL="0" indent="0">
              <a:lnSpc>
                <a:spcPct val="120000"/>
              </a:lnSpc>
              <a:spcBef>
                <a:spcPts val="400"/>
              </a:spcBef>
              <a:spcAft>
                <a:spcPts val="400"/>
              </a:spcAft>
              <a:buClr>
                <a:srgbClr val="E1CE0C"/>
              </a:buClr>
              <a:buSzPct val="85000"/>
              <a:buNone/>
              <a:defRPr/>
            </a:pPr>
            <a:endParaRPr kumimoji="0" lang="en-US" sz="2800" b="1" i="1" u="none" strike="noStrike" kern="1200" cap="none" spc="0" normalizeH="0" baseline="0" noProof="0" dirty="0">
              <a:ln>
                <a:noFill/>
              </a:ln>
              <a:solidFill>
                <a:srgbClr val="0054A6"/>
              </a:solidFill>
              <a:effectLst/>
              <a:uLnTx/>
              <a:uFillTx/>
              <a:latin typeface="HelveticaNeueLT Std" panose="020B0604020202020204" pitchFamily="34" charset="0"/>
            </a:endParaRPr>
          </a:p>
          <a:p>
            <a:pPr marL="0" indent="0">
              <a:lnSpc>
                <a:spcPct val="100000"/>
              </a:lnSpc>
              <a:spcBef>
                <a:spcPts val="400"/>
              </a:spcBef>
              <a:spcAft>
                <a:spcPts val="400"/>
              </a:spcAft>
              <a:buClr>
                <a:schemeClr val="accent2"/>
              </a:buClr>
              <a:buNone/>
            </a:pPr>
            <a:endParaRPr lang="en-US" sz="3400" dirty="0">
              <a:solidFill>
                <a:srgbClr val="0054A6"/>
              </a:solidFill>
              <a:latin typeface="HelveticaNeueLT Std Med" panose="020B0604020202020204" pitchFamily="34" charset="0"/>
            </a:endParaRPr>
          </a:p>
        </p:txBody>
      </p:sp>
      <p:pic>
        <p:nvPicPr>
          <p:cNvPr id="5" name="Picture 4" descr="Bathtub caddy">
            <a:extLst>
              <a:ext uri="{FF2B5EF4-FFF2-40B4-BE49-F238E27FC236}">
                <a16:creationId xmlns:a16="http://schemas.microsoft.com/office/drawing/2014/main" id="{1FA6481B-AD14-DEC9-500A-69C1BABBC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929" y="1755337"/>
            <a:ext cx="5020990" cy="3347326"/>
          </a:xfrm>
          <a:prstGeom prst="rect">
            <a:avLst/>
          </a:prstGeom>
        </p:spPr>
      </p:pic>
    </p:spTree>
    <p:extLst>
      <p:ext uri="{BB962C8B-B14F-4D97-AF65-F5344CB8AC3E}">
        <p14:creationId xmlns:p14="http://schemas.microsoft.com/office/powerpoint/2010/main" val="367830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Food, Nutrition and Health</a:t>
            </a:r>
          </a:p>
        </p:txBody>
      </p:sp>
      <p:sp>
        <p:nvSpPr>
          <p:cNvPr id="4" name="Content Placeholder 2">
            <a:extLst>
              <a:ext uri="{FF2B5EF4-FFF2-40B4-BE49-F238E27FC236}">
                <a16:creationId xmlns:a16="http://schemas.microsoft.com/office/drawing/2014/main" id="{E71ACC46-F34E-47B3-8A9C-C1003FA518C5}"/>
              </a:ext>
            </a:extLst>
          </p:cNvPr>
          <p:cNvSpPr txBox="1">
            <a:spLocks/>
          </p:cNvSpPr>
          <p:nvPr/>
        </p:nvSpPr>
        <p:spPr>
          <a:xfrm>
            <a:off x="572493" y="1642108"/>
            <a:ext cx="6845344" cy="429006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chemeClr val="accent2"/>
              </a:buClr>
              <a:buFont typeface="Arial" panose="020B0604020202020204" pitchFamily="34" charset="0"/>
              <a:buNone/>
            </a:pPr>
            <a:r>
              <a:rPr lang="en-US" sz="3800" dirty="0">
                <a:solidFill>
                  <a:srgbClr val="0054A6"/>
                </a:solidFill>
                <a:latin typeface="HelveticaNeueLT Std" panose="020B0604020202020204" pitchFamily="34" charset="0"/>
              </a:rPr>
              <a:t>2022-2024 Focus</a:t>
            </a:r>
          </a:p>
          <a:p>
            <a:pPr marL="0" indent="0">
              <a:lnSpc>
                <a:spcPct val="100000"/>
              </a:lnSpc>
              <a:spcBef>
                <a:spcPts val="0"/>
              </a:spcBef>
              <a:spcAft>
                <a:spcPts val="1200"/>
              </a:spcAft>
              <a:buClr>
                <a:schemeClr val="accent2"/>
              </a:buClr>
              <a:buFont typeface="Arial" panose="020B0604020202020204" pitchFamily="34" charset="0"/>
              <a:buNone/>
            </a:pPr>
            <a:r>
              <a:rPr lang="en-US" sz="2600" b="1" dirty="0">
                <a:solidFill>
                  <a:srgbClr val="0054A6"/>
                </a:solidFill>
                <a:latin typeface="HelveticaNeueLT Std" panose="020B0604020202020204" pitchFamily="34" charset="0"/>
              </a:rPr>
              <a:t>Staying Healthy Locally</a:t>
            </a:r>
          </a:p>
          <a:p>
            <a:pPr marL="254794" indent="-254794">
              <a:lnSpc>
                <a:spcPct val="120000"/>
              </a:lnSpc>
              <a:spcBef>
                <a:spcPts val="1200"/>
              </a:spcBef>
              <a:spcAft>
                <a:spcPts val="600"/>
              </a:spcAft>
              <a:buClr>
                <a:srgbClr val="E1CE0C"/>
              </a:buClr>
              <a:buSzPct val="85000"/>
              <a:buFont typeface="Wingdings" pitchFamily="2" charset="2"/>
              <a:buChar char="§"/>
              <a:defRPr/>
            </a:pPr>
            <a:r>
              <a:rPr lang="en-US" sz="2600" dirty="0">
                <a:solidFill>
                  <a:schemeClr val="accent1"/>
                </a:solidFill>
                <a:latin typeface="HelveticaNeueLT Std" panose="020B0604020202020204" pitchFamily="34" charset="0"/>
              </a:rPr>
              <a:t>2022-2023: Eat Locally</a:t>
            </a:r>
          </a:p>
          <a:p>
            <a:pPr marL="254794" indent="-254794">
              <a:lnSpc>
                <a:spcPct val="120000"/>
              </a:lnSpc>
              <a:spcBef>
                <a:spcPts val="1200"/>
              </a:spcBef>
              <a:spcAft>
                <a:spcPts val="600"/>
              </a:spcAft>
              <a:buClr>
                <a:srgbClr val="E1CE0C"/>
              </a:buClr>
              <a:buSzPct val="85000"/>
              <a:buFont typeface="Wingdings" pitchFamily="2" charset="2"/>
              <a:buChar char="§"/>
              <a:defRPr/>
            </a:pPr>
            <a:r>
              <a:rPr lang="en-US" sz="2600" dirty="0">
                <a:solidFill>
                  <a:schemeClr val="accent1"/>
                </a:solidFill>
                <a:latin typeface="HelveticaNeueLT Std" panose="020B0604020202020204" pitchFamily="34" charset="0"/>
              </a:rPr>
              <a:t>2023-2024: Be Active and Help your Community be Healthy Locally</a:t>
            </a:r>
          </a:p>
          <a:p>
            <a:pPr marL="0" indent="0">
              <a:lnSpc>
                <a:spcPct val="120000"/>
              </a:lnSpc>
              <a:spcBef>
                <a:spcPts val="1200"/>
              </a:spcBef>
              <a:spcAft>
                <a:spcPts val="600"/>
              </a:spcAft>
              <a:buClr>
                <a:srgbClr val="E1CE0C"/>
              </a:buClr>
              <a:buSzPct val="85000"/>
              <a:buNone/>
              <a:defRPr/>
            </a:pPr>
            <a:r>
              <a:rPr lang="en-US" sz="2600" b="1" i="1" dirty="0">
                <a:solidFill>
                  <a:srgbClr val="0054A6"/>
                </a:solidFill>
                <a:latin typeface="HelveticaNeueLT Std Med" panose="020B0604020202020204" pitchFamily="34" charset="0"/>
              </a:rPr>
              <a:t>	Ovarian Cancer Project</a:t>
            </a:r>
          </a:p>
          <a:p>
            <a:pPr marL="0" indent="0">
              <a:lnSpc>
                <a:spcPct val="120000"/>
              </a:lnSpc>
              <a:spcBef>
                <a:spcPts val="1200"/>
              </a:spcBef>
              <a:spcAft>
                <a:spcPts val="600"/>
              </a:spcAft>
              <a:buClr>
                <a:srgbClr val="E1CE0C"/>
              </a:buClr>
              <a:buSzPct val="85000"/>
              <a:buNone/>
              <a:defRPr/>
            </a:pPr>
            <a:r>
              <a:rPr lang="en-US" sz="2600" b="1" i="1" dirty="0">
                <a:solidFill>
                  <a:srgbClr val="0054A6"/>
                </a:solidFill>
                <a:latin typeface="HelveticaNeueLT Std Med" panose="020B0604020202020204" pitchFamily="34" charset="0"/>
              </a:rPr>
              <a:t>	Promoting a Healthy Kentucky Contest</a:t>
            </a:r>
            <a:endParaRPr lang="en-US" sz="2600" dirty="0">
              <a:solidFill>
                <a:srgbClr val="0054A6"/>
              </a:solidFill>
              <a:latin typeface="HelveticaNeueLT Std Med" panose="020B0604020202020204" pitchFamily="34" charset="0"/>
            </a:endParaRPr>
          </a:p>
          <a:p>
            <a:pPr marL="254794" indent="-254794">
              <a:lnSpc>
                <a:spcPct val="120000"/>
              </a:lnSpc>
              <a:spcBef>
                <a:spcPts val="1200"/>
              </a:spcBef>
              <a:spcAft>
                <a:spcPts val="600"/>
              </a:spcAft>
              <a:buClr>
                <a:srgbClr val="E1CE0C"/>
              </a:buClr>
              <a:buSzPct val="85000"/>
              <a:buFont typeface="Wingdings" pitchFamily="2" charset="2"/>
              <a:buChar char="§"/>
              <a:defRPr/>
            </a:pPr>
            <a:endParaRPr lang="en-US" sz="3000" dirty="0">
              <a:solidFill>
                <a:schemeClr val="accent1"/>
              </a:solidFill>
              <a:latin typeface="HelveticaNeueLT Std" panose="020B0604020202020204" pitchFamily="34" charset="0"/>
            </a:endParaRPr>
          </a:p>
        </p:txBody>
      </p:sp>
      <p:pic>
        <p:nvPicPr>
          <p:cNvPr id="5" name="Picture 4" descr="Closeup of person standing on rock">
            <a:extLst>
              <a:ext uri="{FF2B5EF4-FFF2-40B4-BE49-F238E27FC236}">
                <a16:creationId xmlns:a16="http://schemas.microsoft.com/office/drawing/2014/main" id="{1CA492A9-31B3-D22B-0506-84AAFEFC8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969" y="1503288"/>
            <a:ext cx="5331068" cy="3554046"/>
          </a:xfrm>
          <a:prstGeom prst="rect">
            <a:avLst/>
          </a:prstGeom>
        </p:spPr>
      </p:pic>
    </p:spTree>
    <p:extLst>
      <p:ext uri="{BB962C8B-B14F-4D97-AF65-F5344CB8AC3E}">
        <p14:creationId xmlns:p14="http://schemas.microsoft.com/office/powerpoint/2010/main" val="109554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4-H Youth Development</a:t>
            </a:r>
          </a:p>
        </p:txBody>
      </p:sp>
      <p:sp>
        <p:nvSpPr>
          <p:cNvPr id="6" name="Content Placeholder 2">
            <a:extLst>
              <a:ext uri="{FF2B5EF4-FFF2-40B4-BE49-F238E27FC236}">
                <a16:creationId xmlns:a16="http://schemas.microsoft.com/office/drawing/2014/main" id="{214C6026-2E66-453A-BBA2-CCAB24573ACC}"/>
              </a:ext>
            </a:extLst>
          </p:cNvPr>
          <p:cNvSpPr>
            <a:spLocks noGrp="1"/>
          </p:cNvSpPr>
          <p:nvPr>
            <p:ph idx="1"/>
          </p:nvPr>
        </p:nvSpPr>
        <p:spPr>
          <a:xfrm>
            <a:off x="572493" y="1611086"/>
            <a:ext cx="11187707" cy="5132614"/>
          </a:xfrm>
        </p:spPr>
        <p:txBody>
          <a:bodyPr>
            <a:normAutofit fontScale="32500" lnSpcReduction="20000"/>
          </a:bodyPr>
          <a:lstStyle/>
          <a:p>
            <a:pPr marL="0" indent="0">
              <a:lnSpc>
                <a:spcPct val="120000"/>
              </a:lnSpc>
              <a:spcBef>
                <a:spcPts val="600"/>
              </a:spcBef>
              <a:spcAft>
                <a:spcPts val="600"/>
              </a:spcAft>
              <a:buClr>
                <a:schemeClr val="accent2"/>
              </a:buClr>
              <a:buNone/>
            </a:pPr>
            <a:r>
              <a:rPr lang="en-US" sz="10800" dirty="0">
                <a:solidFill>
                  <a:srgbClr val="0054A6"/>
                </a:solidFill>
                <a:latin typeface="HelveticaNeueLT Std" panose="020B0604020202020204" pitchFamily="34" charset="0"/>
              </a:rPr>
              <a:t>2023-2026 Focus:</a:t>
            </a:r>
          </a:p>
          <a:p>
            <a:pPr marL="0" marR="0" lvl="0" indent="0" algn="l" defTabSz="914400" rtl="0" eaLnBrk="1" fontAlgn="auto" latinLnBrk="0" hangingPunct="1">
              <a:lnSpc>
                <a:spcPct val="120000"/>
              </a:lnSpc>
              <a:spcBef>
                <a:spcPts val="600"/>
              </a:spcBef>
              <a:spcAft>
                <a:spcPts val="600"/>
              </a:spcAft>
              <a:buClr>
                <a:srgbClr val="005DAA">
                  <a:lumMod val="75000"/>
                </a:srgbClr>
              </a:buClr>
              <a:buSzPct val="85000"/>
              <a:buFontTx/>
              <a:buNone/>
              <a:tabLst/>
              <a:defRPr/>
            </a:pPr>
            <a:r>
              <a:rPr kumimoji="0" lang="en-US" sz="7400" b="1" i="0" u="none" strike="noStrike" kern="1200" cap="none" spc="0" normalizeH="0" baseline="0" noProof="0" dirty="0">
                <a:ln>
                  <a:noFill/>
                </a:ln>
                <a:solidFill>
                  <a:srgbClr val="0054A6"/>
                </a:solidFill>
                <a:effectLst/>
                <a:uLnTx/>
                <a:uFillTx/>
                <a:latin typeface="HelveticaNeueLT Std" panose="020B0604020202020204" pitchFamily="34" charset="0"/>
              </a:rPr>
              <a:t>Connecting Homemakers and 4-H</a:t>
            </a: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7400" i="0" u="none" strike="noStrike" kern="1200" cap="none" spc="0" normalizeH="0" baseline="0" noProof="0" dirty="0">
                <a:ln>
                  <a:noFill/>
                </a:ln>
                <a:solidFill>
                  <a:schemeClr val="accent1"/>
                </a:solidFill>
                <a:effectLst/>
                <a:uLnTx/>
                <a:uFillTx/>
                <a:latin typeface="HelveticaNeueLT Std" panose="020B0604020202020204" pitchFamily="34" charset="0"/>
              </a:rPr>
              <a:t>Year 1: Making connections and communications</a:t>
            </a:r>
          </a:p>
          <a:p>
            <a:pPr>
              <a:lnSpc>
                <a:spcPct val="120000"/>
              </a:lnSpc>
              <a:spcBef>
                <a:spcPts val="600"/>
              </a:spcBef>
              <a:spcAft>
                <a:spcPts val="600"/>
              </a:spcAft>
              <a:buClr>
                <a:srgbClr val="E1CE0C"/>
              </a:buClr>
              <a:buSzPct val="85000"/>
              <a:buFont typeface="Wingdings" panose="05000000000000000000" pitchFamily="2" charset="2"/>
              <a:buChar char="§"/>
              <a:defRPr/>
            </a:pPr>
            <a:r>
              <a:rPr lang="en-US" sz="7400" dirty="0">
                <a:solidFill>
                  <a:schemeClr val="accent1"/>
                </a:solidFill>
                <a:latin typeface="HelveticaNeueLT Std" panose="020B0604020202020204" pitchFamily="34" charset="0"/>
              </a:rPr>
              <a:t>Year 2: Heritage Skills</a:t>
            </a:r>
          </a:p>
          <a:p>
            <a:pPr>
              <a:lnSpc>
                <a:spcPct val="120000"/>
              </a:lnSpc>
              <a:spcBef>
                <a:spcPts val="600"/>
              </a:spcBef>
              <a:spcAft>
                <a:spcPts val="600"/>
              </a:spcAft>
              <a:buClr>
                <a:srgbClr val="E1CE0C"/>
              </a:buClr>
              <a:buSzPct val="85000"/>
              <a:buFont typeface="Wingdings" panose="05000000000000000000" pitchFamily="2" charset="2"/>
              <a:buChar char="§"/>
              <a:defRPr/>
            </a:pPr>
            <a:r>
              <a:rPr kumimoji="0" lang="en-US" sz="7400" i="0" u="none" strike="noStrike" kern="1200" cap="none" spc="0" normalizeH="0" baseline="0" noProof="0" dirty="0">
                <a:ln>
                  <a:noFill/>
                </a:ln>
                <a:solidFill>
                  <a:schemeClr val="accent1"/>
                </a:solidFill>
                <a:effectLst/>
                <a:uLnTx/>
                <a:uFillTx/>
                <a:latin typeface="HelveticaNeueLT Std" panose="020B0604020202020204" pitchFamily="34" charset="0"/>
              </a:rPr>
              <a:t>Year 3: Healthy Living</a:t>
            </a:r>
          </a:p>
          <a:p>
            <a:pPr marL="0" indent="0">
              <a:lnSpc>
                <a:spcPct val="120000"/>
              </a:lnSpc>
              <a:spcBef>
                <a:spcPts val="600"/>
              </a:spcBef>
              <a:spcAft>
                <a:spcPts val="600"/>
              </a:spcAft>
              <a:buClr>
                <a:srgbClr val="E1CE0C"/>
              </a:buClr>
              <a:buSzPct val="85000"/>
              <a:buNone/>
              <a:defRPr/>
            </a:pPr>
            <a:r>
              <a:rPr lang="en-US" sz="7400" b="1" i="1" dirty="0">
                <a:solidFill>
                  <a:srgbClr val="0054A6"/>
                </a:solidFill>
                <a:latin typeface="HelveticaNeueLT Std Med" panose="020B0604020202020204" pitchFamily="34" charset="0"/>
              </a:rPr>
              <a:t>	Most Innovative 4-H and Extension Homemaker Partnership Project</a:t>
            </a:r>
          </a:p>
          <a:p>
            <a:pPr marL="0" indent="0">
              <a:lnSpc>
                <a:spcPct val="120000"/>
              </a:lnSpc>
              <a:spcBef>
                <a:spcPts val="600"/>
              </a:spcBef>
              <a:spcAft>
                <a:spcPts val="600"/>
              </a:spcAft>
              <a:buClr>
                <a:srgbClr val="E1CE0C"/>
              </a:buClr>
              <a:buSzPct val="85000"/>
              <a:buNone/>
              <a:defRPr/>
            </a:pPr>
            <a:r>
              <a:rPr lang="en-US" sz="7400" b="1" i="1" dirty="0">
                <a:solidFill>
                  <a:srgbClr val="0054A6"/>
                </a:solidFill>
                <a:latin typeface="HelveticaNeueLT Std Med" panose="020B0604020202020204" pitchFamily="34" charset="0"/>
              </a:rPr>
              <a:t>	Volunteer Hours for 4-H</a:t>
            </a:r>
          </a:p>
          <a:p>
            <a:pPr marL="0" indent="0">
              <a:lnSpc>
                <a:spcPct val="120000"/>
              </a:lnSpc>
              <a:spcBef>
                <a:spcPts val="600"/>
              </a:spcBef>
              <a:spcAft>
                <a:spcPts val="600"/>
              </a:spcAft>
              <a:buClr>
                <a:srgbClr val="E1CE0C"/>
              </a:buClr>
              <a:buSzPct val="85000"/>
              <a:buNone/>
              <a:defRPr/>
            </a:pPr>
            <a:r>
              <a:rPr lang="en-US" sz="7400" b="1" i="1" dirty="0">
                <a:solidFill>
                  <a:srgbClr val="0054A6"/>
                </a:solidFill>
                <a:latin typeface="HelveticaNeueLT Std Med" panose="020B0604020202020204" pitchFamily="34" charset="0"/>
              </a:rPr>
              <a:t>	4-H Camp Scholarships</a:t>
            </a:r>
          </a:p>
          <a:p>
            <a:pPr marL="0" indent="0">
              <a:lnSpc>
                <a:spcPct val="120000"/>
              </a:lnSpc>
              <a:spcBef>
                <a:spcPts val="600"/>
              </a:spcBef>
              <a:spcAft>
                <a:spcPts val="600"/>
              </a:spcAft>
              <a:buClr>
                <a:srgbClr val="E1CE0C"/>
              </a:buClr>
              <a:buSzPct val="85000"/>
              <a:buNone/>
              <a:defRPr/>
            </a:pPr>
            <a:endParaRPr kumimoji="0" lang="en-US" sz="3600" i="0" u="none" strike="noStrike" kern="1200" cap="none" spc="0" normalizeH="0" baseline="0" noProof="0" dirty="0">
              <a:ln>
                <a:noFill/>
              </a:ln>
              <a:solidFill>
                <a:schemeClr val="accent1"/>
              </a:solidFill>
              <a:effectLst/>
              <a:uLnTx/>
              <a:uFillTx/>
              <a:latin typeface="HelveticaNeueLT Std" panose="020B0604020202020204" pitchFamily="34" charset="0"/>
            </a:endParaRPr>
          </a:p>
        </p:txBody>
      </p:sp>
      <p:pic>
        <p:nvPicPr>
          <p:cNvPr id="8" name="Picture 7">
            <a:extLst>
              <a:ext uri="{FF2B5EF4-FFF2-40B4-BE49-F238E27FC236}">
                <a16:creationId xmlns:a16="http://schemas.microsoft.com/office/drawing/2014/main" id="{DAA76880-FBE0-4CE6-9C82-94C94168EF64}"/>
              </a:ext>
            </a:extLst>
          </p:cNvPr>
          <p:cNvPicPr>
            <a:picLocks noChangeAspect="1"/>
          </p:cNvPicPr>
          <p:nvPr/>
        </p:nvPicPr>
        <p:blipFill>
          <a:blip r:embed="rId3"/>
          <a:stretch>
            <a:fillRect/>
          </a:stretch>
        </p:blipFill>
        <p:spPr>
          <a:xfrm>
            <a:off x="7669530" y="1611086"/>
            <a:ext cx="4174750" cy="2709914"/>
          </a:xfrm>
          <a:prstGeom prst="rect">
            <a:avLst/>
          </a:prstGeom>
        </p:spPr>
      </p:pic>
    </p:spTree>
    <p:extLst>
      <p:ext uri="{BB962C8B-B14F-4D97-AF65-F5344CB8AC3E}">
        <p14:creationId xmlns:p14="http://schemas.microsoft.com/office/powerpoint/2010/main" val="211056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International</a:t>
            </a:r>
          </a:p>
        </p:txBody>
      </p:sp>
      <p:sp>
        <p:nvSpPr>
          <p:cNvPr id="6" name="Content Placeholder 2">
            <a:extLst>
              <a:ext uri="{FF2B5EF4-FFF2-40B4-BE49-F238E27FC236}">
                <a16:creationId xmlns:a16="http://schemas.microsoft.com/office/drawing/2014/main" id="{A3C624F4-45A9-43AE-AFA5-6811F1AA990F}"/>
              </a:ext>
            </a:extLst>
          </p:cNvPr>
          <p:cNvSpPr>
            <a:spLocks noGrp="1"/>
          </p:cNvSpPr>
          <p:nvPr>
            <p:ph idx="1"/>
          </p:nvPr>
        </p:nvSpPr>
        <p:spPr>
          <a:xfrm>
            <a:off x="572492" y="1504335"/>
            <a:ext cx="7499792" cy="4168877"/>
          </a:xfrm>
        </p:spPr>
        <p:txBody>
          <a:bodyPr anchor="t">
            <a:normAutofit/>
          </a:bodyPr>
          <a:lstStyle/>
          <a:p>
            <a:pPr marL="0" indent="0">
              <a:lnSpc>
                <a:spcPct val="110000"/>
              </a:lnSpc>
              <a:spcBef>
                <a:spcPts val="0"/>
              </a:spcBef>
              <a:spcAft>
                <a:spcPts val="1200"/>
              </a:spcAft>
              <a:buClr>
                <a:schemeClr val="accent2"/>
              </a:buClr>
              <a:buNone/>
            </a:pPr>
            <a:r>
              <a:rPr lang="en-US" sz="3500" dirty="0">
                <a:solidFill>
                  <a:srgbClr val="0054A6"/>
                </a:solidFill>
                <a:latin typeface="HelveticaNeueLT Std Med" panose="020B0604020202020204" pitchFamily="34" charset="0"/>
              </a:rPr>
              <a:t>2022-2025 Focus:</a:t>
            </a:r>
          </a:p>
          <a:p>
            <a:pPr>
              <a:lnSpc>
                <a:spcPct val="110000"/>
              </a:lnSpc>
              <a:spcBef>
                <a:spcPts val="0"/>
              </a:spcBef>
              <a:spcAft>
                <a:spcPts val="1200"/>
              </a:spcAft>
              <a:buClr>
                <a:schemeClr val="accent2"/>
              </a:buClr>
            </a:pPr>
            <a:r>
              <a:rPr lang="en-US" sz="2400" dirty="0">
                <a:solidFill>
                  <a:schemeClr val="accent1"/>
                </a:solidFill>
                <a:latin typeface="HelveticaNeueLT Std Med" panose="020B0604020202020204" pitchFamily="34" charset="0"/>
              </a:rPr>
              <a:t>Year 1: Updates from Ghana and the Philippines</a:t>
            </a:r>
          </a:p>
          <a:p>
            <a:pPr>
              <a:lnSpc>
                <a:spcPct val="110000"/>
              </a:lnSpc>
              <a:spcBef>
                <a:spcPts val="0"/>
              </a:spcBef>
              <a:spcAft>
                <a:spcPts val="1200"/>
              </a:spcAft>
              <a:buClr>
                <a:schemeClr val="accent2"/>
              </a:buClr>
            </a:pPr>
            <a:r>
              <a:rPr lang="en-US" sz="2400" dirty="0">
                <a:solidFill>
                  <a:schemeClr val="accent1"/>
                </a:solidFill>
                <a:latin typeface="HelveticaNeueLT Std Med" panose="020B0604020202020204" pitchFamily="34" charset="0"/>
              </a:rPr>
              <a:t>Years 2 and 3: Creating Communities that Welcome People</a:t>
            </a:r>
          </a:p>
          <a:p>
            <a:pPr marL="914400" lvl="2" indent="0">
              <a:lnSpc>
                <a:spcPct val="110000"/>
              </a:lnSpc>
              <a:spcBef>
                <a:spcPts val="0"/>
              </a:spcBef>
              <a:spcAft>
                <a:spcPts val="1200"/>
              </a:spcAft>
              <a:buClr>
                <a:schemeClr val="accent2"/>
              </a:buClr>
              <a:buNone/>
            </a:pPr>
            <a:r>
              <a:rPr lang="en-US" sz="2400" b="1" i="1" dirty="0">
                <a:solidFill>
                  <a:srgbClr val="0054A6"/>
                </a:solidFill>
                <a:latin typeface="HelveticaNeueLT Std Med" panose="020B0604020202020204" pitchFamily="34" charset="0"/>
              </a:rPr>
              <a:t>Coins for Change</a:t>
            </a:r>
          </a:p>
          <a:p>
            <a:pPr marL="914400" lvl="2" indent="0">
              <a:lnSpc>
                <a:spcPct val="110000"/>
              </a:lnSpc>
              <a:spcBef>
                <a:spcPts val="0"/>
              </a:spcBef>
              <a:spcAft>
                <a:spcPts val="1200"/>
              </a:spcAft>
              <a:buClr>
                <a:schemeClr val="accent2"/>
              </a:buClr>
              <a:buNone/>
            </a:pPr>
            <a:r>
              <a:rPr lang="en-US" sz="2400" b="1" i="1" dirty="0">
                <a:solidFill>
                  <a:srgbClr val="0054A6"/>
                </a:solidFill>
                <a:latin typeface="HelveticaNeueLT Std Med" panose="020B0604020202020204" pitchFamily="34" charset="0"/>
              </a:rPr>
              <a:t>Kentucky Academy/Ghana Library</a:t>
            </a:r>
          </a:p>
          <a:p>
            <a:pPr marL="914400" lvl="2" indent="0">
              <a:lnSpc>
                <a:spcPct val="110000"/>
              </a:lnSpc>
              <a:spcBef>
                <a:spcPts val="0"/>
              </a:spcBef>
              <a:spcAft>
                <a:spcPts val="1200"/>
              </a:spcAft>
              <a:buClr>
                <a:schemeClr val="accent2"/>
              </a:buClr>
              <a:buNone/>
            </a:pPr>
            <a:r>
              <a:rPr lang="en-US" sz="2400" b="1" i="1" dirty="0">
                <a:solidFill>
                  <a:srgbClr val="0054A6"/>
                </a:solidFill>
                <a:latin typeface="HelveticaNeueLT Std Med" panose="020B0604020202020204" pitchFamily="34" charset="0"/>
              </a:rPr>
              <a:t>International Projects and Programs Award</a:t>
            </a:r>
          </a:p>
          <a:p>
            <a:pPr>
              <a:lnSpc>
                <a:spcPct val="110000"/>
              </a:lnSpc>
              <a:spcBef>
                <a:spcPts val="0"/>
              </a:spcBef>
              <a:spcAft>
                <a:spcPts val="1200"/>
              </a:spcAft>
              <a:buClr>
                <a:schemeClr val="accent2"/>
              </a:buClr>
            </a:pPr>
            <a:endParaRPr lang="en-US" sz="2500" dirty="0">
              <a:solidFill>
                <a:schemeClr val="accent6">
                  <a:lumMod val="75000"/>
                </a:schemeClr>
              </a:solidFill>
              <a:latin typeface="HelveticaNeueLT Std Med" panose="020B0604020202020204" pitchFamily="34" charset="0"/>
            </a:endParaRPr>
          </a:p>
        </p:txBody>
      </p:sp>
      <p:pic>
        <p:nvPicPr>
          <p:cNvPr id="4" name="Picture 3" descr="A person holding a globe">
            <a:extLst>
              <a:ext uri="{FF2B5EF4-FFF2-40B4-BE49-F238E27FC236}">
                <a16:creationId xmlns:a16="http://schemas.microsoft.com/office/drawing/2014/main" id="{CAC844CD-9FA8-3341-DE6E-9E3AB7D762E9}"/>
              </a:ext>
            </a:extLst>
          </p:cNvPr>
          <p:cNvPicPr>
            <a:picLocks noChangeAspect="1"/>
          </p:cNvPicPr>
          <p:nvPr/>
        </p:nvPicPr>
        <p:blipFill rotWithShape="1">
          <a:blip r:embed="rId3">
            <a:extLst>
              <a:ext uri="{28A0092B-C50C-407E-A947-70E740481C1C}">
                <a14:useLocalDpi xmlns:a14="http://schemas.microsoft.com/office/drawing/2010/main" val="0"/>
              </a:ext>
            </a:extLst>
          </a:blip>
          <a:srcRect l="12789" t="2542" r="19178" b="12085"/>
          <a:stretch/>
        </p:blipFill>
        <p:spPr>
          <a:xfrm>
            <a:off x="8072284" y="1504334"/>
            <a:ext cx="3661690" cy="3108959"/>
          </a:xfrm>
          <a:prstGeom prst="rect">
            <a:avLst/>
          </a:prstGeom>
        </p:spPr>
      </p:pic>
    </p:spTree>
    <p:extLst>
      <p:ext uri="{BB962C8B-B14F-4D97-AF65-F5344CB8AC3E}">
        <p14:creationId xmlns:p14="http://schemas.microsoft.com/office/powerpoint/2010/main" val="2474849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Leadership Development</a:t>
            </a:r>
          </a:p>
        </p:txBody>
      </p:sp>
      <p:sp>
        <p:nvSpPr>
          <p:cNvPr id="7" name="Content Placeholder 2">
            <a:extLst>
              <a:ext uri="{FF2B5EF4-FFF2-40B4-BE49-F238E27FC236}">
                <a16:creationId xmlns:a16="http://schemas.microsoft.com/office/drawing/2014/main" id="{E9F7EEAA-02E4-4A0D-B2C8-AFCCAF2078AD}"/>
              </a:ext>
            </a:extLst>
          </p:cNvPr>
          <p:cNvSpPr>
            <a:spLocks noGrp="1"/>
          </p:cNvSpPr>
          <p:nvPr>
            <p:ph idx="1"/>
          </p:nvPr>
        </p:nvSpPr>
        <p:spPr>
          <a:xfrm>
            <a:off x="572493" y="1628864"/>
            <a:ext cx="7702827" cy="5057686"/>
          </a:xfrm>
        </p:spPr>
        <p:txBody>
          <a:bodyPr anchor="t">
            <a:normAutofit fontScale="25000" lnSpcReduction="20000"/>
          </a:bodyPr>
          <a:lstStyle/>
          <a:p>
            <a:pPr marL="0" indent="0">
              <a:lnSpc>
                <a:spcPct val="100000"/>
              </a:lnSpc>
              <a:spcBef>
                <a:spcPts val="0"/>
              </a:spcBef>
              <a:spcAft>
                <a:spcPts val="1200"/>
              </a:spcAft>
              <a:buClr>
                <a:schemeClr val="accent2"/>
              </a:buClr>
              <a:buNone/>
            </a:pPr>
            <a:r>
              <a:rPr lang="en-US" sz="14000" dirty="0">
                <a:solidFill>
                  <a:srgbClr val="0054A6"/>
                </a:solidFill>
                <a:latin typeface="HelveticaNeueLT Std Med" panose="020B0604020202020204" pitchFamily="34" charset="0"/>
              </a:rPr>
              <a:t>2022-2024 Focus:</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Leadership – Encourage current and future leaders</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Citizenship – Local participation</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Volunteerism – </a:t>
            </a:r>
            <a:r>
              <a:rPr lang="en-US" sz="9600" dirty="0">
                <a:solidFill>
                  <a:schemeClr val="accent1"/>
                </a:solidFill>
                <a:latin typeface="Avenir LT Std 65 Medium"/>
              </a:rPr>
              <a:t>Service to each other and our community</a:t>
            </a:r>
            <a:endParaRPr kumimoji="0" lang="en-US" sz="9600" b="0" i="0" u="none" strike="noStrike" kern="1200" cap="none" spc="0" normalizeH="0" baseline="0" noProof="0" dirty="0">
              <a:ln>
                <a:noFill/>
              </a:ln>
              <a:solidFill>
                <a:schemeClr val="accent1"/>
              </a:solidFill>
              <a:effectLst/>
              <a:uLnTx/>
              <a:uFillTx/>
              <a:latin typeface="Avenir LT Std 65 Medium"/>
              <a:ea typeface="+mn-ea"/>
              <a:cs typeface="+mn-cs"/>
            </a:endParaRP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r>
              <a:rPr kumimoji="0" lang="en-US" sz="9600" b="0" i="0" u="none" strike="noStrike" kern="1200" cap="none" spc="0" normalizeH="0" baseline="0" noProof="0" dirty="0">
                <a:ln>
                  <a:noFill/>
                </a:ln>
                <a:solidFill>
                  <a:schemeClr val="accent1"/>
                </a:solidFill>
                <a:effectLst/>
                <a:uLnTx/>
                <a:uFillTx/>
                <a:latin typeface="Avenir LT Std 65 Medium"/>
                <a:ea typeface="+mn-ea"/>
                <a:cs typeface="+mn-cs"/>
              </a:rPr>
              <a:t>Scholarships – Support traditional and nontraditional students</a:t>
            </a:r>
          </a:p>
          <a:p>
            <a:pPr marL="0" indent="0">
              <a:lnSpc>
                <a:spcPct val="120000"/>
              </a:lnSpc>
              <a:spcBef>
                <a:spcPts val="0"/>
              </a:spcBef>
              <a:spcAft>
                <a:spcPts val="1500"/>
              </a:spcAft>
              <a:buClr>
                <a:srgbClr val="E1CE0C"/>
              </a:buClr>
              <a:buSzPct val="85000"/>
              <a:buNone/>
              <a:defRPr/>
            </a:pPr>
            <a:r>
              <a:rPr lang="en-US" sz="9600" b="1" i="1" dirty="0">
                <a:solidFill>
                  <a:srgbClr val="0054A6"/>
                </a:solidFill>
                <a:latin typeface="HelveticaNeueLT Std Med" panose="020B0604020202020204" pitchFamily="34" charset="0"/>
              </a:rPr>
              <a:t>	Community Volunteerism Award</a:t>
            </a:r>
          </a:p>
          <a:p>
            <a:pPr marL="0" indent="0">
              <a:lnSpc>
                <a:spcPct val="120000"/>
              </a:lnSpc>
              <a:spcBef>
                <a:spcPts val="0"/>
              </a:spcBef>
              <a:spcAft>
                <a:spcPts val="1500"/>
              </a:spcAft>
              <a:buClr>
                <a:srgbClr val="E1CE0C"/>
              </a:buClr>
              <a:buSzPct val="85000"/>
              <a:buNone/>
              <a:defRPr/>
            </a:pPr>
            <a:r>
              <a:rPr lang="en-US" sz="9600" b="1" i="1" dirty="0">
                <a:solidFill>
                  <a:srgbClr val="0054A6"/>
                </a:solidFill>
                <a:latin typeface="HelveticaNeueLT Std Med" panose="020B0604020202020204" pitchFamily="34" charset="0"/>
              </a:rPr>
              <a:t>	KEHA Scholarship Contributions</a:t>
            </a:r>
          </a:p>
          <a:p>
            <a:pPr marL="0" indent="0">
              <a:lnSpc>
                <a:spcPct val="120000"/>
              </a:lnSpc>
              <a:spcBef>
                <a:spcPts val="0"/>
              </a:spcBef>
              <a:spcAft>
                <a:spcPts val="1500"/>
              </a:spcAft>
              <a:buClr>
                <a:srgbClr val="E1CE0C"/>
              </a:buClr>
              <a:buSzPct val="85000"/>
              <a:buNone/>
              <a:defRPr/>
            </a:pPr>
            <a:r>
              <a:rPr lang="en-US" sz="9600" b="1" i="1" dirty="0">
                <a:solidFill>
                  <a:srgbClr val="0054A6"/>
                </a:solidFill>
                <a:latin typeface="HelveticaNeueLT Std Med" panose="020B0604020202020204" pitchFamily="34" charset="0"/>
              </a:rPr>
              <a:t>	Volunteer Service Units</a:t>
            </a:r>
          </a:p>
          <a:p>
            <a:pPr marL="254794" marR="0" lvl="0" indent="-254794" algn="l" defTabSz="914400" rtl="0" eaLnBrk="1" fontAlgn="auto" latinLnBrk="0" hangingPunct="1">
              <a:lnSpc>
                <a:spcPct val="120000"/>
              </a:lnSpc>
              <a:spcBef>
                <a:spcPts val="0"/>
              </a:spcBef>
              <a:spcAft>
                <a:spcPts val="1500"/>
              </a:spcAft>
              <a:buClr>
                <a:srgbClr val="E1CE0C"/>
              </a:buClr>
              <a:buSzPct val="85000"/>
              <a:buFont typeface="Wingdings" pitchFamily="2" charset="2"/>
              <a:buChar char="§"/>
              <a:tabLst/>
              <a:defRPr/>
            </a:pPr>
            <a:endParaRPr kumimoji="0" lang="en-US" sz="3100" b="0" i="0" u="none" strike="noStrike" kern="1200" cap="none" spc="0" normalizeH="0" baseline="0" noProof="0" dirty="0">
              <a:ln>
                <a:noFill/>
              </a:ln>
              <a:solidFill>
                <a:schemeClr val="accent1"/>
              </a:solidFill>
              <a:effectLst/>
              <a:uLnTx/>
              <a:uFillTx/>
              <a:latin typeface="Avenir LT Std 65 Medium"/>
              <a:ea typeface="+mn-ea"/>
              <a:cs typeface="+mn-cs"/>
            </a:endParaRPr>
          </a:p>
        </p:txBody>
      </p:sp>
      <p:pic>
        <p:nvPicPr>
          <p:cNvPr id="4" name="Picture 3" descr="Hand holding wooden heart">
            <a:extLst>
              <a:ext uri="{FF2B5EF4-FFF2-40B4-BE49-F238E27FC236}">
                <a16:creationId xmlns:a16="http://schemas.microsoft.com/office/drawing/2014/main" id="{8401FC79-67D5-6289-48FC-62490E8FA9CF}"/>
              </a:ext>
            </a:extLst>
          </p:cNvPr>
          <p:cNvPicPr>
            <a:picLocks noChangeAspect="1"/>
          </p:cNvPicPr>
          <p:nvPr/>
        </p:nvPicPr>
        <p:blipFill rotWithShape="1">
          <a:blip r:embed="rId3">
            <a:extLst>
              <a:ext uri="{28A0092B-C50C-407E-A947-70E740481C1C}">
                <a14:useLocalDpi xmlns:a14="http://schemas.microsoft.com/office/drawing/2010/main" val="0"/>
              </a:ext>
            </a:extLst>
          </a:blip>
          <a:srcRect l="3375" r="50782" b="18421"/>
          <a:stretch/>
        </p:blipFill>
        <p:spPr>
          <a:xfrm>
            <a:off x="8434461" y="1628864"/>
            <a:ext cx="3431172" cy="3434285"/>
          </a:xfrm>
          <a:prstGeom prst="rect">
            <a:avLst/>
          </a:prstGeom>
        </p:spPr>
      </p:pic>
    </p:spTree>
    <p:extLst>
      <p:ext uri="{BB962C8B-B14F-4D97-AF65-F5344CB8AC3E}">
        <p14:creationId xmlns:p14="http://schemas.microsoft.com/office/powerpoint/2010/main" val="167009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Management and Safety</a:t>
            </a:r>
          </a:p>
        </p:txBody>
      </p:sp>
      <p:sp>
        <p:nvSpPr>
          <p:cNvPr id="6" name="Content Placeholder 2">
            <a:extLst>
              <a:ext uri="{FF2B5EF4-FFF2-40B4-BE49-F238E27FC236}">
                <a16:creationId xmlns:a16="http://schemas.microsoft.com/office/drawing/2014/main" id="{75D9372C-07EE-4729-862B-5F79C0F97E4E}"/>
              </a:ext>
            </a:extLst>
          </p:cNvPr>
          <p:cNvSpPr>
            <a:spLocks noGrp="1"/>
          </p:cNvSpPr>
          <p:nvPr>
            <p:ph idx="1"/>
          </p:nvPr>
        </p:nvSpPr>
        <p:spPr>
          <a:xfrm>
            <a:off x="572493" y="1502229"/>
            <a:ext cx="7125262" cy="4180115"/>
          </a:xfrm>
        </p:spPr>
        <p:txBody>
          <a:bodyPr anchor="t">
            <a:normAutofit/>
          </a:bodyPr>
          <a:lstStyle/>
          <a:p>
            <a:pPr marL="0" indent="0">
              <a:lnSpc>
                <a:spcPct val="120000"/>
              </a:lnSpc>
              <a:spcBef>
                <a:spcPts val="400"/>
              </a:spcBef>
              <a:spcAft>
                <a:spcPts val="400"/>
              </a:spcAft>
              <a:buClr>
                <a:schemeClr val="accent2"/>
              </a:buClr>
              <a:buNone/>
            </a:pPr>
            <a:r>
              <a:rPr lang="en-US" sz="3500" dirty="0">
                <a:solidFill>
                  <a:srgbClr val="0054A6"/>
                </a:solidFill>
                <a:latin typeface="HelveticaNeueLT Std Med" panose="020B0604020202020204" pitchFamily="34" charset="0"/>
              </a:rPr>
              <a:t>2023-2026 Focus:</a:t>
            </a:r>
          </a:p>
          <a:p>
            <a:pPr marL="0" marR="0" lvl="0" indent="0" algn="l" defTabSz="914400" rtl="0" eaLnBrk="1" fontAlgn="auto" latinLnBrk="0" hangingPunct="1">
              <a:lnSpc>
                <a:spcPct val="120000"/>
              </a:lnSpc>
              <a:spcBef>
                <a:spcPts val="400"/>
              </a:spcBef>
              <a:spcAft>
                <a:spcPts val="400"/>
              </a:spcAft>
              <a:buClr>
                <a:srgbClr val="005DAA">
                  <a:lumMod val="75000"/>
                </a:srgbClr>
              </a:buClr>
              <a:buSzPct val="85000"/>
              <a:buFontTx/>
              <a:buNone/>
              <a:tabLst/>
              <a:defRPr/>
            </a:pPr>
            <a:r>
              <a:rPr kumimoji="0" lang="en-US" sz="2400" b="1" i="0" u="none" strike="noStrike" kern="1200" cap="none" spc="0" normalizeH="0" baseline="0" noProof="0" dirty="0">
                <a:ln>
                  <a:noFill/>
                </a:ln>
                <a:solidFill>
                  <a:srgbClr val="0054A6"/>
                </a:solidFill>
                <a:effectLst/>
                <a:uLnTx/>
                <a:uFillTx/>
                <a:latin typeface="Avenir LT Std 65 Medium"/>
                <a:ea typeface="+mn-ea"/>
                <a:cs typeface="+mn-cs"/>
              </a:rPr>
              <a:t>Estate Planning and Money Management</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Avenir LT Std 65 Medium"/>
                <a:ea typeface="+mn-ea"/>
                <a:cs typeface="+mn-cs"/>
              </a:rPr>
              <a:t>Year 1: Transferring Cherished Possessions and/or Emergency Health Information Cards</a:t>
            </a:r>
          </a:p>
          <a:p>
            <a:pPr>
              <a:lnSpc>
                <a:spcPct val="120000"/>
              </a:lnSpc>
              <a:spcBef>
                <a:spcPts val="400"/>
              </a:spcBef>
              <a:spcAft>
                <a:spcPts val="400"/>
              </a:spcAft>
              <a:buClr>
                <a:srgbClr val="E1CE0C"/>
              </a:buClr>
              <a:buSzPct val="85000"/>
              <a:buFont typeface="Wingdings" panose="05000000000000000000" pitchFamily="2" charset="2"/>
              <a:buChar char="§"/>
              <a:defRPr/>
            </a:pPr>
            <a:r>
              <a:rPr lang="en-US" sz="2400" dirty="0">
                <a:solidFill>
                  <a:schemeClr val="accent1"/>
                </a:solidFill>
                <a:latin typeface="Avenir LT Std 65 Medium"/>
              </a:rPr>
              <a:t>Year 2: Estate Planning Basics</a:t>
            </a:r>
          </a:p>
          <a:p>
            <a:pPr>
              <a:lnSpc>
                <a:spcPct val="120000"/>
              </a:lnSpc>
              <a:spcBef>
                <a:spcPts val="400"/>
              </a:spcBef>
              <a:spcAft>
                <a:spcPts val="400"/>
              </a:spcAft>
              <a:buClr>
                <a:srgbClr val="E1CE0C"/>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accent1"/>
                </a:solidFill>
                <a:effectLst/>
                <a:uLnTx/>
                <a:uFillTx/>
                <a:latin typeface="Avenir LT Std 65 Medium"/>
                <a:ea typeface="+mn-ea"/>
                <a:cs typeface="+mn-cs"/>
              </a:rPr>
              <a:t>Year 3: Stretching Your Dollar and/or Understanding Your Credit Score</a:t>
            </a:r>
          </a:p>
          <a:p>
            <a:pPr marL="0" indent="0">
              <a:lnSpc>
                <a:spcPct val="100000"/>
              </a:lnSpc>
              <a:spcBef>
                <a:spcPts val="400"/>
              </a:spcBef>
              <a:spcAft>
                <a:spcPts val="400"/>
              </a:spcAft>
              <a:buClr>
                <a:schemeClr val="accent2"/>
              </a:buClr>
              <a:buNone/>
            </a:pPr>
            <a:endParaRPr lang="en-US" sz="3400" dirty="0">
              <a:solidFill>
                <a:srgbClr val="0054A6"/>
              </a:solidFill>
              <a:latin typeface="HelveticaNeueLT Std Med" panose="020B0604020202020204" pitchFamily="34" charset="0"/>
            </a:endParaRPr>
          </a:p>
        </p:txBody>
      </p:sp>
      <p:pic>
        <p:nvPicPr>
          <p:cNvPr id="8" name="Picture 7" descr="Wedding rings on a dress">
            <a:extLst>
              <a:ext uri="{FF2B5EF4-FFF2-40B4-BE49-F238E27FC236}">
                <a16:creationId xmlns:a16="http://schemas.microsoft.com/office/drawing/2014/main" id="{58100014-86AA-51B1-AD48-A8D12B2319BC}"/>
              </a:ext>
            </a:extLst>
          </p:cNvPr>
          <p:cNvPicPr>
            <a:picLocks noChangeAspect="1"/>
          </p:cNvPicPr>
          <p:nvPr/>
        </p:nvPicPr>
        <p:blipFill rotWithShape="1">
          <a:blip r:embed="rId3">
            <a:extLst>
              <a:ext uri="{28A0092B-C50C-407E-A947-70E740481C1C}">
                <a14:useLocalDpi xmlns:a14="http://schemas.microsoft.com/office/drawing/2010/main" val="0"/>
              </a:ext>
            </a:extLst>
          </a:blip>
          <a:srcRect l="11177" r="10956"/>
          <a:stretch/>
        </p:blipFill>
        <p:spPr>
          <a:xfrm>
            <a:off x="7669490" y="1620434"/>
            <a:ext cx="3950017" cy="3385320"/>
          </a:xfrm>
          <a:prstGeom prst="rect">
            <a:avLst/>
          </a:prstGeom>
        </p:spPr>
      </p:pic>
    </p:spTree>
    <p:extLst>
      <p:ext uri="{BB962C8B-B14F-4D97-AF65-F5344CB8AC3E}">
        <p14:creationId xmlns:p14="http://schemas.microsoft.com/office/powerpoint/2010/main" val="413543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Share Your Successes!</a:t>
            </a:r>
          </a:p>
        </p:txBody>
      </p:sp>
      <p:sp>
        <p:nvSpPr>
          <p:cNvPr id="6" name="Content Placeholder 2">
            <a:extLst>
              <a:ext uri="{FF2B5EF4-FFF2-40B4-BE49-F238E27FC236}">
                <a16:creationId xmlns:a16="http://schemas.microsoft.com/office/drawing/2014/main" id="{318EE806-675B-4A2B-873B-20D84CA397BD}"/>
              </a:ext>
            </a:extLst>
          </p:cNvPr>
          <p:cNvSpPr>
            <a:spLocks noGrp="1"/>
          </p:cNvSpPr>
          <p:nvPr>
            <p:ph idx="1"/>
          </p:nvPr>
        </p:nvSpPr>
        <p:spPr>
          <a:xfrm>
            <a:off x="572492" y="1639093"/>
            <a:ext cx="8618161" cy="4196831"/>
          </a:xfrm>
        </p:spPr>
        <p:txBody>
          <a:bodyPr anchor="t">
            <a:normAutofit/>
          </a:bodyPr>
          <a:lstStyle/>
          <a:p>
            <a:pPr marL="0" indent="0">
              <a:lnSpc>
                <a:spcPct val="120000"/>
              </a:lnSpc>
              <a:spcBef>
                <a:spcPts val="600"/>
              </a:spcBef>
              <a:spcAft>
                <a:spcPts val="600"/>
              </a:spcAft>
              <a:buClr>
                <a:schemeClr val="accent2"/>
              </a:buClr>
              <a:buNone/>
            </a:pPr>
            <a:r>
              <a:rPr lang="en-US" sz="3400" b="1" i="1" dirty="0">
                <a:solidFill>
                  <a:srgbClr val="0054A6"/>
                </a:solidFill>
                <a:latin typeface="HelveticaNeueLT Std Med" panose="020B0604020202020204" pitchFamily="34" charset="0"/>
              </a:rPr>
              <a:t>KEHA Reports:</a:t>
            </a:r>
          </a:p>
          <a:p>
            <a:pPr marL="403225" indent="-403225">
              <a:lnSpc>
                <a:spcPct val="100000"/>
              </a:lnSpc>
              <a:spcBef>
                <a:spcPts val="1200"/>
              </a:spcBef>
              <a:spcAft>
                <a:spcPts val="1200"/>
              </a:spcAft>
              <a:buClr>
                <a:srgbClr val="E1CE0C"/>
              </a:buClr>
              <a:buFont typeface="Wingdings" panose="05000000000000000000" pitchFamily="2" charset="2"/>
              <a:buChar char="§"/>
              <a:tabLst>
                <a:tab pos="401638" algn="l"/>
              </a:tabLst>
            </a:pPr>
            <a:r>
              <a:rPr lang="en-US" sz="3000" dirty="0">
                <a:solidFill>
                  <a:schemeClr val="accent1"/>
                </a:solidFill>
                <a:latin typeface="HelveticaNeueLT Std Med" panose="020B0604020202020204" pitchFamily="34" charset="0"/>
              </a:rPr>
              <a:t>Assist in future planning.</a:t>
            </a:r>
          </a:p>
          <a:p>
            <a:pPr marL="403225" indent="-403225">
              <a:lnSpc>
                <a:spcPct val="100000"/>
              </a:lnSpc>
              <a:spcBef>
                <a:spcPts val="1200"/>
              </a:spcBef>
              <a:spcAft>
                <a:spcPts val="1200"/>
              </a:spcAft>
              <a:buClr>
                <a:srgbClr val="E1CE0C"/>
              </a:buClr>
              <a:buFont typeface="Wingdings" panose="05000000000000000000" pitchFamily="2" charset="2"/>
              <a:buChar char="§"/>
              <a:tabLst>
                <a:tab pos="401638" algn="l"/>
              </a:tabLst>
            </a:pPr>
            <a:r>
              <a:rPr lang="en-US" sz="3000" dirty="0">
                <a:solidFill>
                  <a:schemeClr val="accent1"/>
                </a:solidFill>
                <a:latin typeface="HelveticaNeueLT Std Med" panose="020B0604020202020204" pitchFamily="34" charset="0"/>
              </a:rPr>
              <a:t>Total to highlight impressive impacts statewide.</a:t>
            </a:r>
          </a:p>
          <a:p>
            <a:pPr marL="403225" indent="-403225">
              <a:lnSpc>
                <a:spcPct val="100000"/>
              </a:lnSpc>
              <a:spcBef>
                <a:spcPts val="1200"/>
              </a:spcBef>
              <a:spcAft>
                <a:spcPts val="1200"/>
              </a:spcAft>
              <a:buClr>
                <a:srgbClr val="E1CE0C"/>
              </a:buClr>
              <a:buFont typeface="Wingdings" panose="05000000000000000000" pitchFamily="2" charset="2"/>
              <a:buChar char="§"/>
              <a:tabLst>
                <a:tab pos="401638" algn="l"/>
              </a:tabLst>
            </a:pPr>
            <a:r>
              <a:rPr lang="en-US" sz="3000" dirty="0">
                <a:solidFill>
                  <a:schemeClr val="accent1"/>
                </a:solidFill>
                <a:latin typeface="HelveticaNeueLT Std Med" panose="020B0604020202020204" pitchFamily="34" charset="0"/>
              </a:rPr>
              <a:t>Provide KEHA with information to spotlight clubs, counties, and areas!</a:t>
            </a:r>
          </a:p>
        </p:txBody>
      </p:sp>
      <p:pic>
        <p:nvPicPr>
          <p:cNvPr id="8" name="Picture 7" descr="Logo, circle&#10;&#10;Description automatically generated">
            <a:extLst>
              <a:ext uri="{FF2B5EF4-FFF2-40B4-BE49-F238E27FC236}">
                <a16:creationId xmlns:a16="http://schemas.microsoft.com/office/drawing/2014/main" id="{0EE1E9CC-AD6D-4FE3-88BF-902B65A2086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47813" y="382549"/>
            <a:ext cx="2743200" cy="2743200"/>
          </a:xfrm>
          <a:prstGeom prst="rect">
            <a:avLst/>
          </a:prstGeom>
        </p:spPr>
      </p:pic>
    </p:spTree>
    <p:extLst>
      <p:ext uri="{BB962C8B-B14F-4D97-AF65-F5344CB8AC3E}">
        <p14:creationId xmlns:p14="http://schemas.microsoft.com/office/powerpoint/2010/main" val="321270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EF9B-54CB-4DB5-B22A-11BAA968DF76}"/>
              </a:ext>
            </a:extLst>
          </p:cNvPr>
          <p:cNvSpPr>
            <a:spLocks noGrp="1"/>
          </p:cNvSpPr>
          <p:nvPr>
            <p:ph type="title"/>
          </p:nvPr>
        </p:nvSpPr>
        <p:spPr/>
        <p:txBody>
          <a:bodyPr/>
          <a:lstStyle/>
          <a:p>
            <a:r>
              <a:rPr lang="en-US" b="1" dirty="0">
                <a:solidFill>
                  <a:schemeClr val="tx2"/>
                </a:solidFill>
                <a:latin typeface="Arial" panose="020B0604020202020204" pitchFamily="34" charset="0"/>
                <a:cs typeface="Arial" panose="020B0604020202020204" pitchFamily="34" charset="0"/>
              </a:rPr>
              <a:t>KEHA Mission</a:t>
            </a:r>
          </a:p>
        </p:txBody>
      </p:sp>
      <p:sp>
        <p:nvSpPr>
          <p:cNvPr id="3" name="Content Placeholder 2">
            <a:extLst>
              <a:ext uri="{FF2B5EF4-FFF2-40B4-BE49-F238E27FC236}">
                <a16:creationId xmlns:a16="http://schemas.microsoft.com/office/drawing/2014/main" id="{DACF8CC0-FF96-475D-840B-8A5AA08713E6}"/>
              </a:ext>
            </a:extLst>
          </p:cNvPr>
          <p:cNvSpPr>
            <a:spLocks noGrp="1"/>
          </p:cNvSpPr>
          <p:nvPr>
            <p:ph idx="1"/>
          </p:nvPr>
        </p:nvSpPr>
        <p:spPr>
          <a:xfrm>
            <a:off x="838200" y="1855121"/>
            <a:ext cx="10515600" cy="4351338"/>
          </a:xfrm>
        </p:spPr>
        <p:txBody>
          <a:bodyPr>
            <a:normAutofit/>
          </a:bodyPr>
          <a:lstStyle/>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Improving the quality of life </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for families and communities </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through</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 </a:t>
            </a:r>
            <a:r>
              <a:rPr lang="en-US" sz="3600" b="1" i="1" u="sng" dirty="0">
                <a:solidFill>
                  <a:srgbClr val="0054A6"/>
                </a:solidFill>
                <a:latin typeface="Arial" panose="020B0604020202020204" pitchFamily="34" charset="0"/>
                <a:cs typeface="Arial" panose="020B0604020202020204" pitchFamily="34" charset="0"/>
              </a:rPr>
              <a:t>education</a:t>
            </a:r>
            <a:r>
              <a:rPr lang="en-US" sz="3600" b="1" dirty="0">
                <a:solidFill>
                  <a:srgbClr val="0054A6"/>
                </a:solidFill>
                <a:latin typeface="Arial" panose="020B0604020202020204" pitchFamily="34" charset="0"/>
                <a:cs typeface="Arial" panose="020B0604020202020204" pitchFamily="34" charset="0"/>
              </a:rPr>
              <a:t>, </a:t>
            </a:r>
            <a:r>
              <a:rPr lang="en-US" sz="3600" b="1" i="1" u="sng" dirty="0">
                <a:solidFill>
                  <a:srgbClr val="0054A6"/>
                </a:solidFill>
                <a:latin typeface="Arial" panose="020B0604020202020204" pitchFamily="34" charset="0"/>
                <a:cs typeface="Arial" panose="020B0604020202020204" pitchFamily="34" charset="0"/>
              </a:rPr>
              <a:t>leadership development</a:t>
            </a:r>
            <a:r>
              <a:rPr lang="en-US" sz="3600" b="1" dirty="0">
                <a:solidFill>
                  <a:srgbClr val="0054A6"/>
                </a:solidFill>
                <a:latin typeface="Arial" panose="020B0604020202020204" pitchFamily="34" charset="0"/>
                <a:cs typeface="Arial" panose="020B0604020202020204" pitchFamily="34" charset="0"/>
              </a:rPr>
              <a:t>, </a:t>
            </a:r>
          </a:p>
          <a:p>
            <a:pPr marL="0" indent="0" algn="ctr">
              <a:lnSpc>
                <a:spcPct val="100000"/>
              </a:lnSpc>
              <a:spcAft>
                <a:spcPts val="600"/>
              </a:spcAft>
              <a:buNone/>
            </a:pPr>
            <a:r>
              <a:rPr lang="en-US" sz="3600" b="1" dirty="0">
                <a:solidFill>
                  <a:srgbClr val="0054A6"/>
                </a:solidFill>
                <a:latin typeface="Arial" panose="020B0604020202020204" pitchFamily="34" charset="0"/>
                <a:cs typeface="Arial" panose="020B0604020202020204" pitchFamily="34" charset="0"/>
              </a:rPr>
              <a:t>and </a:t>
            </a:r>
            <a:r>
              <a:rPr lang="en-US" sz="3600" b="1" i="1" u="sng" dirty="0">
                <a:solidFill>
                  <a:srgbClr val="0054A6"/>
                </a:solidFill>
                <a:latin typeface="Arial" panose="020B0604020202020204" pitchFamily="34" charset="0"/>
                <a:cs typeface="Arial" panose="020B0604020202020204" pitchFamily="34" charset="0"/>
              </a:rPr>
              <a:t>volunteer service</a:t>
            </a:r>
            <a:r>
              <a:rPr lang="en-US" sz="3600" b="1" dirty="0">
                <a:solidFill>
                  <a:srgbClr val="0054A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63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2021-2022 Report Highlights</a:t>
            </a:r>
          </a:p>
        </p:txBody>
      </p:sp>
      <p:sp>
        <p:nvSpPr>
          <p:cNvPr id="6" name="Content Placeholder 2">
            <a:extLst>
              <a:ext uri="{FF2B5EF4-FFF2-40B4-BE49-F238E27FC236}">
                <a16:creationId xmlns:a16="http://schemas.microsoft.com/office/drawing/2014/main" id="{2D74F24B-3A31-46CE-8F02-CD15868B95C3}"/>
              </a:ext>
            </a:extLst>
          </p:cNvPr>
          <p:cNvSpPr>
            <a:spLocks noGrp="1"/>
          </p:cNvSpPr>
          <p:nvPr>
            <p:ph idx="1"/>
          </p:nvPr>
        </p:nvSpPr>
        <p:spPr>
          <a:xfrm>
            <a:off x="656468" y="1629763"/>
            <a:ext cx="8179622" cy="4099233"/>
          </a:xfrm>
        </p:spPr>
        <p:txBody>
          <a:bodyPr anchor="t">
            <a:normAutofit fontScale="70000" lnSpcReduction="20000"/>
          </a:bodyPr>
          <a:lstStyle/>
          <a:p>
            <a:pPr marL="0" indent="0">
              <a:lnSpc>
                <a:spcPct val="120000"/>
              </a:lnSpc>
              <a:spcBef>
                <a:spcPts val="600"/>
              </a:spcBef>
              <a:spcAft>
                <a:spcPts val="600"/>
              </a:spcAft>
              <a:buClr>
                <a:schemeClr val="accent2"/>
              </a:buClr>
              <a:buNone/>
            </a:pPr>
            <a:r>
              <a:rPr lang="en-US" sz="3900" b="1" i="1" dirty="0">
                <a:solidFill>
                  <a:srgbClr val="0054A6"/>
                </a:solidFill>
                <a:latin typeface="HelveticaNeueLT Std Med" panose="020B0604020202020204" pitchFamily="34" charset="0"/>
              </a:rPr>
              <a:t>Cultural Arts and Heritage</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sz="3400" dirty="0">
                <a:solidFill>
                  <a:schemeClr val="accent1"/>
                </a:solidFill>
                <a:latin typeface="HelveticaNeueLT Std Med" panose="020B0604020202020204" pitchFamily="34" charset="0"/>
              </a:rPr>
              <a:t>KEHA clubs and county organizations generated more than $26,400 to support KEHA and community projects through sales of cultural arts and crafts items.</a:t>
            </a:r>
          </a:p>
          <a:p>
            <a:pPr marL="0" indent="0">
              <a:lnSpc>
                <a:spcPct val="120000"/>
              </a:lnSpc>
              <a:spcBef>
                <a:spcPts val="600"/>
              </a:spcBef>
              <a:spcAft>
                <a:spcPts val="600"/>
              </a:spcAft>
              <a:buClr>
                <a:srgbClr val="E1CE0C"/>
              </a:buClr>
              <a:buSzPct val="100000"/>
              <a:buNone/>
            </a:pPr>
            <a:endParaRPr lang="en-US" sz="1500" dirty="0">
              <a:solidFill>
                <a:schemeClr val="accent1"/>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900" b="1" i="1" dirty="0">
                <a:solidFill>
                  <a:srgbClr val="0054A6"/>
                </a:solidFill>
                <a:latin typeface="HelveticaNeueLT Std Med" panose="020B0604020202020204" pitchFamily="34" charset="0"/>
              </a:rPr>
              <a:t>Environment, Housing and Energy</a:t>
            </a:r>
          </a:p>
          <a:p>
            <a:pPr marL="346075" indent="-346075">
              <a:lnSpc>
                <a:spcPct val="120000"/>
              </a:lnSpc>
              <a:spcBef>
                <a:spcPts val="600"/>
              </a:spcBef>
              <a:spcAft>
                <a:spcPts val="600"/>
              </a:spcAft>
              <a:buClr>
                <a:srgbClr val="E1CE0C"/>
              </a:buClr>
              <a:buFont typeface="Wingdings" panose="05000000000000000000" pitchFamily="2" charset="2"/>
              <a:buChar char="§"/>
            </a:pPr>
            <a:r>
              <a:rPr lang="en-US" sz="3400" dirty="0">
                <a:solidFill>
                  <a:schemeClr val="accent1"/>
                </a:solidFill>
                <a:latin typeface="HelveticaNeueLT Std Med" panose="020B0604020202020204" pitchFamily="34" charset="0"/>
              </a:rPr>
              <a:t>More than 2,100 members implemented landscaping practices to attract bees, birds, or butterflies.</a:t>
            </a:r>
          </a:p>
        </p:txBody>
      </p:sp>
      <p:pic>
        <p:nvPicPr>
          <p:cNvPr id="4" name="Picture 3" descr="A group of quilts on display&#10;&#10;Description automatically generated with low confidence">
            <a:extLst>
              <a:ext uri="{FF2B5EF4-FFF2-40B4-BE49-F238E27FC236}">
                <a16:creationId xmlns:a16="http://schemas.microsoft.com/office/drawing/2014/main" id="{D7D96D7B-0E1E-8691-0138-D3D10BDCE457}"/>
              </a:ext>
            </a:extLst>
          </p:cNvPr>
          <p:cNvPicPr>
            <a:picLocks noChangeAspect="1"/>
          </p:cNvPicPr>
          <p:nvPr/>
        </p:nvPicPr>
        <p:blipFill rotWithShape="1">
          <a:blip r:embed="rId3">
            <a:extLst>
              <a:ext uri="{28A0092B-C50C-407E-A947-70E740481C1C}">
                <a14:useLocalDpi xmlns:a14="http://schemas.microsoft.com/office/drawing/2010/main" val="0"/>
              </a:ext>
            </a:extLst>
          </a:blip>
          <a:srcRect l="23764" t="5723" r="7334"/>
          <a:stretch/>
        </p:blipFill>
        <p:spPr>
          <a:xfrm rot="5400000">
            <a:off x="8915891" y="749506"/>
            <a:ext cx="2585760" cy="2653523"/>
          </a:xfrm>
          <a:prstGeom prst="rect">
            <a:avLst/>
          </a:prstGeom>
        </p:spPr>
      </p:pic>
      <p:pic>
        <p:nvPicPr>
          <p:cNvPr id="8" name="Picture 7" descr="Butterfly on flower">
            <a:extLst>
              <a:ext uri="{FF2B5EF4-FFF2-40B4-BE49-F238E27FC236}">
                <a16:creationId xmlns:a16="http://schemas.microsoft.com/office/drawing/2014/main" id="{FAA559FF-4CD3-FE0F-965B-2F3341AA3FC4}"/>
              </a:ext>
            </a:extLst>
          </p:cNvPr>
          <p:cNvPicPr>
            <a:picLocks noChangeAspect="1"/>
          </p:cNvPicPr>
          <p:nvPr/>
        </p:nvPicPr>
        <p:blipFill rotWithShape="1">
          <a:blip r:embed="rId4">
            <a:extLst>
              <a:ext uri="{28A0092B-C50C-407E-A947-70E740481C1C}">
                <a14:useLocalDpi xmlns:a14="http://schemas.microsoft.com/office/drawing/2010/main" val="0"/>
              </a:ext>
            </a:extLst>
          </a:blip>
          <a:srcRect b="10002"/>
          <a:stretch/>
        </p:blipFill>
        <p:spPr>
          <a:xfrm>
            <a:off x="8882009" y="3488853"/>
            <a:ext cx="2653523" cy="1586068"/>
          </a:xfrm>
          <a:prstGeom prst="rect">
            <a:avLst/>
          </a:prstGeom>
        </p:spPr>
      </p:pic>
    </p:spTree>
    <p:extLst>
      <p:ext uri="{BB962C8B-B14F-4D97-AF65-F5344CB8AC3E}">
        <p14:creationId xmlns:p14="http://schemas.microsoft.com/office/powerpoint/2010/main" val="441353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water, outdoor, riding&#10;&#10;Description automatically generated">
            <a:extLst>
              <a:ext uri="{FF2B5EF4-FFF2-40B4-BE49-F238E27FC236}">
                <a16:creationId xmlns:a16="http://schemas.microsoft.com/office/drawing/2014/main" id="{9C9E6E94-5854-4CC7-B274-C0A5269903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018" r="32343" b="22939"/>
          <a:stretch/>
        </p:blipFill>
        <p:spPr>
          <a:xfrm>
            <a:off x="8742744" y="2916497"/>
            <a:ext cx="3080862" cy="2187444"/>
          </a:xfrm>
          <a:prstGeom prst="rect">
            <a:avLst/>
          </a:prstGeom>
        </p:spPr>
      </p:pic>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2021-2022 Report Highlights</a:t>
            </a:r>
          </a:p>
        </p:txBody>
      </p:sp>
      <p:sp>
        <p:nvSpPr>
          <p:cNvPr id="6" name="Content Placeholder 2">
            <a:extLst>
              <a:ext uri="{FF2B5EF4-FFF2-40B4-BE49-F238E27FC236}">
                <a16:creationId xmlns:a16="http://schemas.microsoft.com/office/drawing/2014/main" id="{9079031C-56C9-442A-A2F6-3F76052998EA}"/>
              </a:ext>
            </a:extLst>
          </p:cNvPr>
          <p:cNvSpPr>
            <a:spLocks noGrp="1"/>
          </p:cNvSpPr>
          <p:nvPr>
            <p:ph idx="1"/>
          </p:nvPr>
        </p:nvSpPr>
        <p:spPr>
          <a:xfrm>
            <a:off x="665800" y="1592441"/>
            <a:ext cx="8021000" cy="3977935"/>
          </a:xfrm>
        </p:spPr>
        <p:txBody>
          <a:bodyPr anchor="t">
            <a:normAutofit lnSpcReduction="10000"/>
          </a:bodyPr>
          <a:lstStyle/>
          <a:p>
            <a:pPr marL="0" indent="0">
              <a:lnSpc>
                <a:spcPct val="120000"/>
              </a:lnSpc>
              <a:spcBef>
                <a:spcPts val="600"/>
              </a:spcBef>
              <a:spcAft>
                <a:spcPts val="600"/>
              </a:spcAft>
              <a:buClr>
                <a:schemeClr val="accent2"/>
              </a:buClr>
              <a:buNone/>
            </a:pPr>
            <a:r>
              <a:rPr lang="en-US" sz="3000" b="1" i="1" dirty="0">
                <a:solidFill>
                  <a:srgbClr val="0054A6"/>
                </a:solidFill>
                <a:latin typeface="HelveticaNeueLT Std Med" panose="020B0604020202020204" pitchFamily="34" charset="0"/>
              </a:rPr>
              <a:t>Family and Individual Development</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About 1,064 participants were reached through the Nurturing Aging program.</a:t>
            </a:r>
          </a:p>
          <a:p>
            <a:pPr marL="0" indent="0">
              <a:lnSpc>
                <a:spcPct val="120000"/>
              </a:lnSpc>
              <a:spcBef>
                <a:spcPts val="600"/>
              </a:spcBef>
              <a:spcAft>
                <a:spcPts val="600"/>
              </a:spcAft>
              <a:buClr>
                <a:srgbClr val="E1CE0C"/>
              </a:buClr>
              <a:buSzPct val="100000"/>
              <a:buNone/>
            </a:pPr>
            <a:endParaRPr lang="en-US" sz="1600" dirty="0">
              <a:solidFill>
                <a:srgbClr val="0054A6"/>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000" b="1" i="1" dirty="0">
                <a:solidFill>
                  <a:srgbClr val="0054A6"/>
                </a:solidFill>
                <a:latin typeface="HelveticaNeueLT Std Med" panose="020B0604020202020204" pitchFamily="34" charset="0"/>
              </a:rPr>
              <a:t>4-H Youth Development</a:t>
            </a:r>
          </a:p>
          <a:p>
            <a:pPr marL="346075" indent="-346075">
              <a:lnSpc>
                <a:spcPct val="120000"/>
              </a:lnSpc>
              <a:spcBef>
                <a:spcPts val="600"/>
              </a:spcBef>
              <a:spcAft>
                <a:spcPts val="600"/>
              </a:spcAft>
              <a:buClr>
                <a:srgbClr val="E1CE0C"/>
              </a:buClr>
              <a:buFont typeface="Wingdings" panose="05000000000000000000" pitchFamily="2" charset="2"/>
              <a:buChar char="§"/>
            </a:pPr>
            <a:r>
              <a:rPr lang="en-US" dirty="0">
                <a:solidFill>
                  <a:schemeClr val="accent1"/>
                </a:solidFill>
                <a:latin typeface="HelveticaNeueLT Std Med" panose="020B0604020202020204" pitchFamily="34" charset="0"/>
              </a:rPr>
              <a:t>KEHA clubs and county organizations provided more than $12,200 in 4-H camp scholarships.</a:t>
            </a:r>
          </a:p>
        </p:txBody>
      </p:sp>
      <p:pic>
        <p:nvPicPr>
          <p:cNvPr id="4" name="Picture 3" descr="Autumn leaves color progression">
            <a:extLst>
              <a:ext uri="{FF2B5EF4-FFF2-40B4-BE49-F238E27FC236}">
                <a16:creationId xmlns:a16="http://schemas.microsoft.com/office/drawing/2014/main" id="{992F257E-A553-3C95-393A-8A31B06E0AEE}"/>
              </a:ext>
            </a:extLst>
          </p:cNvPr>
          <p:cNvPicPr>
            <a:picLocks noChangeAspect="1"/>
          </p:cNvPicPr>
          <p:nvPr/>
        </p:nvPicPr>
        <p:blipFill rotWithShape="1">
          <a:blip r:embed="rId4">
            <a:extLst>
              <a:ext uri="{28A0092B-C50C-407E-A947-70E740481C1C}">
                <a14:useLocalDpi xmlns:a14="http://schemas.microsoft.com/office/drawing/2010/main" val="0"/>
              </a:ext>
            </a:extLst>
          </a:blip>
          <a:srcRect l="4629" t="27333" r="5371" b="27667"/>
          <a:stretch/>
        </p:blipFill>
        <p:spPr>
          <a:xfrm>
            <a:off x="8742744" y="1592441"/>
            <a:ext cx="3080862" cy="1026954"/>
          </a:xfrm>
          <a:prstGeom prst="rect">
            <a:avLst/>
          </a:prstGeom>
        </p:spPr>
      </p:pic>
    </p:spTree>
    <p:extLst>
      <p:ext uri="{BB962C8B-B14F-4D97-AF65-F5344CB8AC3E}">
        <p14:creationId xmlns:p14="http://schemas.microsoft.com/office/powerpoint/2010/main" val="2682280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2021-2022 Report Highlights</a:t>
            </a:r>
          </a:p>
        </p:txBody>
      </p:sp>
      <p:sp>
        <p:nvSpPr>
          <p:cNvPr id="6" name="Content Placeholder 2">
            <a:extLst>
              <a:ext uri="{FF2B5EF4-FFF2-40B4-BE49-F238E27FC236}">
                <a16:creationId xmlns:a16="http://schemas.microsoft.com/office/drawing/2014/main" id="{2A7EFC48-D61D-4931-AC94-ADBA8DB99278}"/>
              </a:ext>
            </a:extLst>
          </p:cNvPr>
          <p:cNvSpPr>
            <a:spLocks noGrp="1"/>
          </p:cNvSpPr>
          <p:nvPr>
            <p:ph idx="1"/>
          </p:nvPr>
        </p:nvSpPr>
        <p:spPr>
          <a:xfrm>
            <a:off x="572492" y="1564448"/>
            <a:ext cx="7778405" cy="4145887"/>
          </a:xfrm>
        </p:spPr>
        <p:txBody>
          <a:bodyPr anchor="t">
            <a:normAutofit/>
          </a:bodyPr>
          <a:lstStyle/>
          <a:p>
            <a:pPr marL="0" indent="0">
              <a:lnSpc>
                <a:spcPct val="120000"/>
              </a:lnSpc>
              <a:spcBef>
                <a:spcPts val="600"/>
              </a:spcBef>
              <a:spcAft>
                <a:spcPts val="600"/>
              </a:spcAft>
              <a:buClr>
                <a:schemeClr val="accent2"/>
              </a:buClr>
              <a:buNone/>
            </a:pPr>
            <a:r>
              <a:rPr lang="en-US" sz="3000" b="1" i="1" dirty="0">
                <a:solidFill>
                  <a:srgbClr val="0054A6"/>
                </a:solidFill>
                <a:latin typeface="HelveticaNeueLT Std Med" panose="020B0604020202020204" pitchFamily="34" charset="0"/>
              </a:rPr>
              <a:t>Food, Nutrition and Health</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More than 1,900 members bought fresh foods at a local farmers’ market.</a:t>
            </a:r>
            <a:endParaRPr lang="en-US" sz="1300" dirty="0">
              <a:solidFill>
                <a:schemeClr val="accent1"/>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000" b="1" i="1" dirty="0">
                <a:solidFill>
                  <a:srgbClr val="0054A6"/>
                </a:solidFill>
                <a:latin typeface="HelveticaNeueLT Std Med" panose="020B0604020202020204" pitchFamily="34" charset="0"/>
              </a:rPr>
              <a:t>International</a:t>
            </a:r>
          </a:p>
          <a:p>
            <a:pPr marL="398463" indent="-398463">
              <a:lnSpc>
                <a:spcPct val="120000"/>
              </a:lnSpc>
              <a:spcBef>
                <a:spcPts val="600"/>
              </a:spcBef>
              <a:spcAft>
                <a:spcPts val="600"/>
              </a:spcAft>
              <a:buClr>
                <a:srgbClr val="E1CE0C"/>
              </a:buClr>
              <a:buFont typeface="Wingdings" panose="05000000000000000000" pitchFamily="2" charset="2"/>
              <a:buChar char="§"/>
            </a:pPr>
            <a:r>
              <a:rPr lang="en-US" dirty="0">
                <a:solidFill>
                  <a:schemeClr val="accent1"/>
                </a:solidFill>
                <a:latin typeface="HelveticaNeueLT Std Med" panose="020B0604020202020204" pitchFamily="34" charset="0"/>
              </a:rPr>
              <a:t>KEHA counties and clubs raised $4,324 for Coins for Change.</a:t>
            </a:r>
          </a:p>
        </p:txBody>
      </p:sp>
      <p:pic>
        <p:nvPicPr>
          <p:cNvPr id="4" name="Picture 3" descr="Close-up of rows of produce in boxes: Roma tomatoes, string beans, jalapeños, plums">
            <a:extLst>
              <a:ext uri="{FF2B5EF4-FFF2-40B4-BE49-F238E27FC236}">
                <a16:creationId xmlns:a16="http://schemas.microsoft.com/office/drawing/2014/main" id="{F205E010-C3B5-6866-F684-EA984883B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958" y="896026"/>
            <a:ext cx="3525082" cy="2091271"/>
          </a:xfrm>
          <a:prstGeom prst="rect">
            <a:avLst/>
          </a:prstGeom>
        </p:spPr>
      </p:pic>
      <p:pic>
        <p:nvPicPr>
          <p:cNvPr id="8" name="Picture 7" descr="World map made up of coins">
            <a:extLst>
              <a:ext uri="{FF2B5EF4-FFF2-40B4-BE49-F238E27FC236}">
                <a16:creationId xmlns:a16="http://schemas.microsoft.com/office/drawing/2014/main" id="{0048886A-8914-CB3C-4F57-7F54D4C82763}"/>
              </a:ext>
            </a:extLst>
          </p:cNvPr>
          <p:cNvPicPr>
            <a:picLocks noChangeAspect="1"/>
          </p:cNvPicPr>
          <p:nvPr/>
        </p:nvPicPr>
        <p:blipFill rotWithShape="1">
          <a:blip r:embed="rId4">
            <a:extLst>
              <a:ext uri="{28A0092B-C50C-407E-A947-70E740481C1C}">
                <a14:useLocalDpi xmlns:a14="http://schemas.microsoft.com/office/drawing/2010/main" val="0"/>
              </a:ext>
            </a:extLst>
          </a:blip>
          <a:srcRect l="4544" t="8245" r="4564" b="12901"/>
          <a:stretch/>
        </p:blipFill>
        <p:spPr>
          <a:xfrm>
            <a:off x="8350897" y="3103262"/>
            <a:ext cx="3170370" cy="2058890"/>
          </a:xfrm>
          <a:prstGeom prst="rect">
            <a:avLst/>
          </a:prstGeom>
        </p:spPr>
      </p:pic>
    </p:spTree>
    <p:extLst>
      <p:ext uri="{BB962C8B-B14F-4D97-AF65-F5344CB8AC3E}">
        <p14:creationId xmlns:p14="http://schemas.microsoft.com/office/powerpoint/2010/main" val="157800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2021-2022 Report Highlights</a:t>
            </a:r>
          </a:p>
        </p:txBody>
      </p:sp>
      <p:sp>
        <p:nvSpPr>
          <p:cNvPr id="6" name="Content Placeholder 2">
            <a:extLst>
              <a:ext uri="{FF2B5EF4-FFF2-40B4-BE49-F238E27FC236}">
                <a16:creationId xmlns:a16="http://schemas.microsoft.com/office/drawing/2014/main" id="{6F6A549E-F94D-471B-A885-525612EBC34E}"/>
              </a:ext>
            </a:extLst>
          </p:cNvPr>
          <p:cNvSpPr>
            <a:spLocks noGrp="1"/>
          </p:cNvSpPr>
          <p:nvPr>
            <p:ph idx="1"/>
          </p:nvPr>
        </p:nvSpPr>
        <p:spPr>
          <a:xfrm>
            <a:off x="572492" y="1611102"/>
            <a:ext cx="8291590" cy="4164547"/>
          </a:xfrm>
        </p:spPr>
        <p:txBody>
          <a:bodyPr anchor="t">
            <a:normAutofit fontScale="85000" lnSpcReduction="10000"/>
          </a:bodyPr>
          <a:lstStyle/>
          <a:p>
            <a:pPr marL="0" indent="0">
              <a:lnSpc>
                <a:spcPct val="120000"/>
              </a:lnSpc>
              <a:spcBef>
                <a:spcPts val="600"/>
              </a:spcBef>
              <a:spcAft>
                <a:spcPts val="600"/>
              </a:spcAft>
              <a:buClr>
                <a:schemeClr val="accent2"/>
              </a:buClr>
              <a:buNone/>
            </a:pPr>
            <a:r>
              <a:rPr lang="en-US" sz="3500" b="1" i="1" dirty="0">
                <a:solidFill>
                  <a:srgbClr val="0054A6"/>
                </a:solidFill>
                <a:latin typeface="HelveticaNeueLT Std Med" panose="020B0604020202020204" pitchFamily="34" charset="0"/>
              </a:rPr>
              <a:t>Leadership Development</a:t>
            </a:r>
          </a:p>
          <a:p>
            <a:pPr marL="346075" indent="-346075">
              <a:lnSpc>
                <a:spcPct val="120000"/>
              </a:lnSpc>
              <a:spcBef>
                <a:spcPts val="600"/>
              </a:spcBef>
              <a:spcAft>
                <a:spcPts val="6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KEHA members and clubs reported more than 163,600 volunteer hours for community activities and events.</a:t>
            </a:r>
          </a:p>
          <a:p>
            <a:pPr marL="0" indent="0">
              <a:lnSpc>
                <a:spcPct val="120000"/>
              </a:lnSpc>
              <a:spcBef>
                <a:spcPts val="600"/>
              </a:spcBef>
              <a:spcAft>
                <a:spcPts val="600"/>
              </a:spcAft>
              <a:buClr>
                <a:srgbClr val="E1CE0C"/>
              </a:buClr>
              <a:buSzPct val="100000"/>
              <a:buNone/>
            </a:pPr>
            <a:endParaRPr lang="en-US" sz="900" dirty="0">
              <a:solidFill>
                <a:srgbClr val="0054A6"/>
              </a:solidFill>
              <a:latin typeface="HelveticaNeueLT Std Med" panose="020B0604020202020204" pitchFamily="34" charset="0"/>
            </a:endParaRPr>
          </a:p>
          <a:p>
            <a:pPr marL="0" indent="0">
              <a:lnSpc>
                <a:spcPct val="120000"/>
              </a:lnSpc>
              <a:spcBef>
                <a:spcPts val="600"/>
              </a:spcBef>
              <a:spcAft>
                <a:spcPts val="600"/>
              </a:spcAft>
              <a:buClr>
                <a:srgbClr val="E1CE0C"/>
              </a:buClr>
              <a:buSzPct val="85000"/>
              <a:buNone/>
            </a:pPr>
            <a:r>
              <a:rPr lang="en-US" sz="3500" b="1" i="1" dirty="0">
                <a:solidFill>
                  <a:srgbClr val="0054A6"/>
                </a:solidFill>
                <a:latin typeface="HelveticaNeueLT Std Med" panose="020B0604020202020204" pitchFamily="34" charset="0"/>
              </a:rPr>
              <a:t>Management and Safety</a:t>
            </a:r>
          </a:p>
          <a:p>
            <a:pPr marL="346075" indent="-346075">
              <a:lnSpc>
                <a:spcPct val="120000"/>
              </a:lnSpc>
              <a:spcBef>
                <a:spcPts val="600"/>
              </a:spcBef>
              <a:spcAft>
                <a:spcPts val="600"/>
              </a:spcAft>
              <a:buClr>
                <a:srgbClr val="E1CE0C"/>
              </a:buClr>
              <a:buFont typeface="Wingdings" panose="05000000000000000000" pitchFamily="2" charset="2"/>
              <a:buChar char="§"/>
            </a:pPr>
            <a:r>
              <a:rPr lang="en-US" dirty="0">
                <a:solidFill>
                  <a:schemeClr val="accent1"/>
                </a:solidFill>
                <a:latin typeface="HelveticaNeueLT Std Med" panose="020B0604020202020204" pitchFamily="34" charset="0"/>
              </a:rPr>
              <a:t>More than 1,800 members indicated they feel prepared to protect their money from fraud as a result of KEHA programming.</a:t>
            </a:r>
          </a:p>
        </p:txBody>
      </p:sp>
      <p:pic>
        <p:nvPicPr>
          <p:cNvPr id="8" name="Picture 7" descr="Text, whiteboard&#10;&#10;Description automatically generated">
            <a:extLst>
              <a:ext uri="{FF2B5EF4-FFF2-40B4-BE49-F238E27FC236}">
                <a16:creationId xmlns:a16="http://schemas.microsoft.com/office/drawing/2014/main" id="{62D547C6-07B3-462E-B770-03EE7AA156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34998" y="1142472"/>
            <a:ext cx="2684509" cy="2011680"/>
          </a:xfrm>
          <a:prstGeom prst="rect">
            <a:avLst/>
          </a:prstGeom>
        </p:spPr>
      </p:pic>
      <p:pic>
        <p:nvPicPr>
          <p:cNvPr id="4" name="Picture 3" descr="Transparent padlock">
            <a:extLst>
              <a:ext uri="{FF2B5EF4-FFF2-40B4-BE49-F238E27FC236}">
                <a16:creationId xmlns:a16="http://schemas.microsoft.com/office/drawing/2014/main" id="{D178D2F9-0D46-965D-946E-491C38242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112" y="3293325"/>
            <a:ext cx="2684509" cy="1758510"/>
          </a:xfrm>
          <a:prstGeom prst="rect">
            <a:avLst/>
          </a:prstGeom>
        </p:spPr>
      </p:pic>
    </p:spTree>
    <p:extLst>
      <p:ext uri="{BB962C8B-B14F-4D97-AF65-F5344CB8AC3E}">
        <p14:creationId xmlns:p14="http://schemas.microsoft.com/office/powerpoint/2010/main" val="2533796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4E83C5BE-FFCE-4252-971D-CA1714288B34}"/>
              </a:ext>
            </a:extLst>
          </p:cNvPr>
          <p:cNvSpPr>
            <a:spLocks noGrp="1"/>
          </p:cNvSpPr>
          <p:nvPr>
            <p:ph idx="1"/>
          </p:nvPr>
        </p:nvSpPr>
        <p:spPr>
          <a:xfrm>
            <a:off x="647136" y="1585406"/>
            <a:ext cx="11544863" cy="4078276"/>
          </a:xfrm>
        </p:spPr>
        <p:txBody>
          <a:bodyPr anchor="t">
            <a:normAutofit fontScale="62500" lnSpcReduction="20000"/>
          </a:bodyPr>
          <a:lstStyle/>
          <a:p>
            <a:pPr marL="0" indent="0">
              <a:lnSpc>
                <a:spcPct val="140000"/>
              </a:lnSpc>
              <a:spcBef>
                <a:spcPts val="400"/>
              </a:spcBef>
              <a:spcAft>
                <a:spcPts val="400"/>
              </a:spcAft>
              <a:buClr>
                <a:schemeClr val="accent2"/>
              </a:buClr>
              <a:buNone/>
            </a:pPr>
            <a:r>
              <a:rPr lang="en-US" sz="4300" b="1" i="1" dirty="0">
                <a:solidFill>
                  <a:srgbClr val="0054A6"/>
                </a:solidFill>
                <a:latin typeface="HelveticaNeueLT Std Med" panose="020B0604020202020204" pitchFamily="34" charset="0"/>
              </a:rPr>
              <a:t>July</a:t>
            </a:r>
          </a:p>
          <a:p>
            <a:pPr>
              <a:lnSpc>
                <a:spcPct val="140000"/>
              </a:lnSpc>
              <a:spcBef>
                <a:spcPts val="400"/>
              </a:spcBef>
              <a:spcAft>
                <a:spcPts val="400"/>
              </a:spcAft>
              <a:buClr>
                <a:srgbClr val="E1CE0C"/>
              </a:buClr>
              <a:buSzPct val="100000"/>
              <a:buFont typeface="Wingdings" panose="05000000000000000000" pitchFamily="2" charset="2"/>
              <a:buChar char="§"/>
            </a:pPr>
            <a:r>
              <a:rPr lang="en-US" sz="3500" dirty="0">
                <a:solidFill>
                  <a:schemeClr val="accent1"/>
                </a:solidFill>
                <a:latin typeface="HelveticaNeueLT Std Med" panose="020B0604020202020204" pitchFamily="34" charset="0"/>
              </a:rPr>
              <a:t>July 1 – Club program of work reports due to county</a:t>
            </a:r>
          </a:p>
          <a:p>
            <a:pPr>
              <a:lnSpc>
                <a:spcPct val="140000"/>
              </a:lnSpc>
              <a:spcBef>
                <a:spcPts val="400"/>
              </a:spcBef>
              <a:spcAft>
                <a:spcPts val="400"/>
              </a:spcAft>
              <a:buClr>
                <a:srgbClr val="E1CE0C"/>
              </a:buClr>
              <a:buSzPct val="100000"/>
              <a:buFont typeface="Wingdings" panose="05000000000000000000" pitchFamily="2" charset="2"/>
              <a:buChar char="§"/>
            </a:pPr>
            <a:r>
              <a:rPr lang="en-US" sz="3500" dirty="0">
                <a:solidFill>
                  <a:schemeClr val="accent1"/>
                </a:solidFill>
                <a:latin typeface="HelveticaNeueLT Std Med" panose="020B0604020202020204" pitchFamily="34" charset="0"/>
              </a:rPr>
              <a:t>July 1 – VSU logs due to county leadership chair</a:t>
            </a:r>
          </a:p>
          <a:p>
            <a:pPr>
              <a:lnSpc>
                <a:spcPct val="140000"/>
              </a:lnSpc>
              <a:spcBef>
                <a:spcPts val="400"/>
              </a:spcBef>
              <a:spcAft>
                <a:spcPts val="400"/>
              </a:spcAft>
              <a:buClr>
                <a:srgbClr val="E1CE0C"/>
              </a:buClr>
              <a:buSzPct val="100000"/>
              <a:buFont typeface="Wingdings" panose="05000000000000000000" pitchFamily="2" charset="2"/>
              <a:buChar char="§"/>
            </a:pPr>
            <a:r>
              <a:rPr lang="en-US" sz="3500" dirty="0">
                <a:solidFill>
                  <a:schemeClr val="accent1"/>
                </a:solidFill>
                <a:latin typeface="HelveticaNeueLT Std Med" panose="020B0604020202020204" pitchFamily="34" charset="0"/>
              </a:rPr>
              <a:t>July 18-20, 2023 – National Volunteer Outreach Network Conference – Parkersburg, WV</a:t>
            </a:r>
          </a:p>
          <a:p>
            <a:pPr marL="0" indent="0">
              <a:lnSpc>
                <a:spcPct val="140000"/>
              </a:lnSpc>
              <a:spcBef>
                <a:spcPts val="400"/>
              </a:spcBef>
              <a:spcAft>
                <a:spcPts val="400"/>
              </a:spcAft>
              <a:buClr>
                <a:srgbClr val="E1CE0C"/>
              </a:buClr>
              <a:buSzPct val="100000"/>
              <a:buNone/>
            </a:pPr>
            <a:endParaRPr lang="en-US" sz="900" dirty="0">
              <a:solidFill>
                <a:schemeClr val="accent1"/>
              </a:solidFill>
              <a:latin typeface="HelveticaNeueLT Std Med" panose="020B0604020202020204" pitchFamily="34" charset="0"/>
            </a:endParaRPr>
          </a:p>
          <a:p>
            <a:pPr marL="0" indent="0">
              <a:lnSpc>
                <a:spcPct val="140000"/>
              </a:lnSpc>
              <a:spcBef>
                <a:spcPts val="400"/>
              </a:spcBef>
              <a:spcAft>
                <a:spcPts val="400"/>
              </a:spcAft>
              <a:buClr>
                <a:srgbClr val="E1CE0C"/>
              </a:buClr>
              <a:buSzPct val="85000"/>
              <a:buNone/>
            </a:pPr>
            <a:r>
              <a:rPr lang="en-US" sz="4300" b="1" i="1" dirty="0">
                <a:solidFill>
                  <a:srgbClr val="0054A6"/>
                </a:solidFill>
                <a:latin typeface="HelveticaNeueLT Std Med" panose="020B0604020202020204" pitchFamily="34" charset="0"/>
              </a:rPr>
              <a:t>August</a:t>
            </a:r>
          </a:p>
          <a:p>
            <a:pPr>
              <a:lnSpc>
                <a:spcPct val="140000"/>
              </a:lnSpc>
              <a:spcBef>
                <a:spcPts val="400"/>
              </a:spcBef>
              <a:spcAft>
                <a:spcPts val="400"/>
              </a:spcAft>
              <a:buClr>
                <a:srgbClr val="E1CE0C"/>
              </a:buClr>
              <a:buFont typeface="Wingdings" panose="05000000000000000000" pitchFamily="2" charset="2"/>
              <a:buChar char="§"/>
            </a:pPr>
            <a:r>
              <a:rPr lang="en-US" sz="3100" dirty="0">
                <a:solidFill>
                  <a:schemeClr val="accent1"/>
                </a:solidFill>
                <a:latin typeface="HelveticaNeueLT Std Med" panose="020B0604020202020204" pitchFamily="34" charset="0"/>
              </a:rPr>
              <a:t>August 15 – County program of work reports due via online forms</a:t>
            </a:r>
          </a:p>
          <a:p>
            <a:pPr>
              <a:lnSpc>
                <a:spcPct val="140000"/>
              </a:lnSpc>
              <a:spcBef>
                <a:spcPts val="400"/>
              </a:spcBef>
              <a:spcAft>
                <a:spcPts val="400"/>
              </a:spcAft>
              <a:buClr>
                <a:srgbClr val="E1CE0C"/>
              </a:buClr>
              <a:buFont typeface="Wingdings" panose="05000000000000000000" pitchFamily="2" charset="2"/>
              <a:buChar char="§"/>
            </a:pPr>
            <a:r>
              <a:rPr lang="en-US" sz="3100" dirty="0">
                <a:solidFill>
                  <a:schemeClr val="accent1"/>
                </a:solidFill>
                <a:latin typeface="HelveticaNeueLT Std Med" panose="020B0604020202020204" pitchFamily="34" charset="0"/>
              </a:rPr>
              <a:t>August 15 – County VSU reports due via paper forms</a:t>
            </a:r>
          </a:p>
        </p:txBody>
      </p:sp>
      <p:pic>
        <p:nvPicPr>
          <p:cNvPr id="5" name="Picture 4" descr="Logo&#10;&#10;Description automatically generated">
            <a:extLst>
              <a:ext uri="{FF2B5EF4-FFF2-40B4-BE49-F238E27FC236}">
                <a16:creationId xmlns:a16="http://schemas.microsoft.com/office/drawing/2014/main" id="{3230B710-8B8D-4189-8062-4121ED6D25E9}"/>
              </a:ext>
            </a:extLst>
          </p:cNvPr>
          <p:cNvPicPr>
            <a:picLocks noChangeAspect="1"/>
          </p:cNvPicPr>
          <p:nvPr/>
        </p:nvPicPr>
        <p:blipFill>
          <a:blip r:embed="rId3"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01663" y="296258"/>
            <a:ext cx="2743200" cy="2743200"/>
          </a:xfrm>
          <a:prstGeom prst="rect">
            <a:avLst/>
          </a:prstGeom>
        </p:spPr>
      </p:pic>
    </p:spTree>
    <p:extLst>
      <p:ext uri="{BB962C8B-B14F-4D97-AF65-F5344CB8AC3E}">
        <p14:creationId xmlns:p14="http://schemas.microsoft.com/office/powerpoint/2010/main" val="10544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6" name="Content Placeholder 2">
            <a:extLst>
              <a:ext uri="{FF2B5EF4-FFF2-40B4-BE49-F238E27FC236}">
                <a16:creationId xmlns:a16="http://schemas.microsoft.com/office/drawing/2014/main" id="{9BBC5416-3273-43B0-A06A-C5DF87932249}"/>
              </a:ext>
            </a:extLst>
          </p:cNvPr>
          <p:cNvSpPr>
            <a:spLocks noGrp="1"/>
          </p:cNvSpPr>
          <p:nvPr>
            <p:ph idx="1"/>
          </p:nvPr>
        </p:nvSpPr>
        <p:spPr>
          <a:xfrm>
            <a:off x="572493" y="1584413"/>
            <a:ext cx="9168666" cy="4060607"/>
          </a:xfrm>
        </p:spPr>
        <p:txBody>
          <a:bodyPr anchor="t">
            <a:normAutofit/>
          </a:bodyPr>
          <a:lstStyle/>
          <a:p>
            <a:pPr marL="0" indent="0">
              <a:lnSpc>
                <a:spcPct val="120000"/>
              </a:lnSpc>
              <a:spcBef>
                <a:spcPts val="400"/>
              </a:spcBef>
              <a:spcAft>
                <a:spcPts val="400"/>
              </a:spcAft>
              <a:buClr>
                <a:schemeClr val="accent2"/>
              </a:buClr>
              <a:buNone/>
            </a:pPr>
            <a:r>
              <a:rPr lang="en-US" sz="2700" b="1" i="1" dirty="0">
                <a:solidFill>
                  <a:srgbClr val="0054A6"/>
                </a:solidFill>
                <a:latin typeface="HelveticaNeueLT Std Med" panose="020B0604020202020204" pitchFamily="34" charset="0"/>
              </a:rPr>
              <a:t>September</a:t>
            </a:r>
          </a:p>
          <a:p>
            <a:pPr>
              <a:lnSpc>
                <a:spcPct val="120000"/>
              </a:lnSpc>
              <a:spcBef>
                <a:spcPts val="400"/>
              </a:spcBef>
              <a:spcAft>
                <a:spcPts val="4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September 15 – Area VSU Reports due to the KEHA State Leadership Development Chairman</a:t>
            </a:r>
          </a:p>
          <a:p>
            <a:pPr marL="0" indent="0">
              <a:lnSpc>
                <a:spcPct val="120000"/>
              </a:lnSpc>
              <a:spcBef>
                <a:spcPts val="400"/>
              </a:spcBef>
              <a:spcAft>
                <a:spcPts val="400"/>
              </a:spcAft>
              <a:buClr>
                <a:srgbClr val="E1CE0C"/>
              </a:buClr>
              <a:buSzPct val="100000"/>
              <a:buNone/>
            </a:pPr>
            <a:endParaRPr lang="en-US" sz="700" dirty="0">
              <a:solidFill>
                <a:srgbClr val="0054A6"/>
              </a:solidFill>
              <a:latin typeface="HelveticaNeueLT Std Med" panose="020B0604020202020204" pitchFamily="34" charset="0"/>
            </a:endParaRPr>
          </a:p>
          <a:p>
            <a:pPr marL="0" indent="0">
              <a:lnSpc>
                <a:spcPct val="120000"/>
              </a:lnSpc>
              <a:spcBef>
                <a:spcPts val="400"/>
              </a:spcBef>
              <a:spcAft>
                <a:spcPts val="400"/>
              </a:spcAft>
              <a:buClr>
                <a:srgbClr val="E1CE0C"/>
              </a:buClr>
              <a:buSzPct val="85000"/>
              <a:buNone/>
            </a:pPr>
            <a:r>
              <a:rPr lang="en-US" sz="2700" b="1" i="1" dirty="0">
                <a:solidFill>
                  <a:srgbClr val="0054A6"/>
                </a:solidFill>
                <a:latin typeface="HelveticaNeueLT Std Med" panose="020B0604020202020204" pitchFamily="34" charset="0"/>
              </a:rPr>
              <a:t>October</a:t>
            </a:r>
          </a:p>
          <a:p>
            <a:pPr>
              <a:lnSpc>
                <a:spcPct val="120000"/>
              </a:lnSpc>
              <a:spcBef>
                <a:spcPts val="400"/>
              </a:spcBef>
              <a:spcAft>
                <a:spcPts val="400"/>
              </a:spcAft>
              <a:buClr>
                <a:srgbClr val="E1CE0C"/>
              </a:buClr>
              <a:buFont typeface="Wingdings" panose="05000000000000000000" pitchFamily="2" charset="2"/>
              <a:buChar char="§"/>
            </a:pPr>
            <a:r>
              <a:rPr lang="en-US" sz="2200" dirty="0">
                <a:solidFill>
                  <a:schemeClr val="accent1"/>
                </a:solidFill>
                <a:latin typeface="HelveticaNeueLT Std Med" panose="020B0604020202020204" pitchFamily="34" charset="0"/>
              </a:rPr>
              <a:t>October 8-14 – KEHA Week</a:t>
            </a:r>
          </a:p>
          <a:p>
            <a:pPr>
              <a:lnSpc>
                <a:spcPct val="120000"/>
              </a:lnSpc>
              <a:spcBef>
                <a:spcPts val="400"/>
              </a:spcBef>
              <a:spcAft>
                <a:spcPts val="400"/>
              </a:spcAft>
              <a:buClr>
                <a:srgbClr val="E1CE0C"/>
              </a:buClr>
              <a:buFont typeface="Wingdings" panose="05000000000000000000" pitchFamily="2" charset="2"/>
              <a:buChar char="§"/>
            </a:pPr>
            <a:r>
              <a:rPr lang="en-US" sz="2200" dirty="0">
                <a:solidFill>
                  <a:schemeClr val="accent1"/>
                </a:solidFill>
                <a:latin typeface="HelveticaNeueLT Std Med" panose="020B0604020202020204" pitchFamily="34" charset="0"/>
              </a:rPr>
              <a:t>October 15 – Deadline for learning session proposals for the 2024 KEHA State Meeting</a:t>
            </a:r>
          </a:p>
        </p:txBody>
      </p:sp>
      <p:pic>
        <p:nvPicPr>
          <p:cNvPr id="8" name="Picture 7" descr="Logo, company name&#10;&#10;Description automatically generated">
            <a:extLst>
              <a:ext uri="{FF2B5EF4-FFF2-40B4-BE49-F238E27FC236}">
                <a16:creationId xmlns:a16="http://schemas.microsoft.com/office/drawing/2014/main" id="{D68487A7-47D3-4DDF-B206-54117BE241A4}"/>
              </a:ext>
            </a:extLst>
          </p:cNvPr>
          <p:cNvPicPr>
            <a:picLocks noChangeAspect="1"/>
          </p:cNvPicPr>
          <p:nvPr/>
        </p:nvPicPr>
        <p:blipFill>
          <a:blip r:embed="rId3" cstate="hq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8764376" y="2425996"/>
            <a:ext cx="3087894" cy="2377440"/>
          </a:xfrm>
          <a:prstGeom prst="rect">
            <a:avLst/>
          </a:prstGeom>
        </p:spPr>
      </p:pic>
    </p:spTree>
    <p:extLst>
      <p:ext uri="{BB962C8B-B14F-4D97-AF65-F5344CB8AC3E}">
        <p14:creationId xmlns:p14="http://schemas.microsoft.com/office/powerpoint/2010/main" val="1397690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6882C53E-E92F-48C0-AD42-08AEE4D04E3F}"/>
              </a:ext>
            </a:extLst>
          </p:cNvPr>
          <p:cNvSpPr>
            <a:spLocks noGrp="1"/>
          </p:cNvSpPr>
          <p:nvPr>
            <p:ph idx="1"/>
          </p:nvPr>
        </p:nvSpPr>
        <p:spPr>
          <a:xfrm>
            <a:off x="572494" y="1612405"/>
            <a:ext cx="6453458" cy="3967301"/>
          </a:xfrm>
        </p:spPr>
        <p:txBody>
          <a:bodyPr anchor="t">
            <a:normAutofit/>
          </a:bodyPr>
          <a:lstStyle/>
          <a:p>
            <a:pPr marL="0" marR="0" lvl="0" indent="0" algn="l" defTabSz="914400" rtl="0" eaLnBrk="1" fontAlgn="auto" latinLnBrk="0" hangingPunct="1">
              <a:lnSpc>
                <a:spcPct val="120000"/>
              </a:lnSpc>
              <a:spcBef>
                <a:spcPts val="600"/>
              </a:spcBef>
              <a:spcAft>
                <a:spcPts val="600"/>
              </a:spcAft>
              <a:buClr>
                <a:srgbClr val="E1CE0C"/>
              </a:buClr>
              <a:buSzPct val="85000"/>
              <a:buFont typeface="Arial" panose="020B0604020202020204" pitchFamily="34" charset="0"/>
              <a:buNone/>
              <a:tabLst/>
              <a:defRPr/>
            </a:pPr>
            <a:r>
              <a:rPr kumimoji="0" lang="en-US" sz="2700" b="1" i="1"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November</a:t>
            </a:r>
          </a:p>
          <a:p>
            <a:pPr marL="228600" marR="0" lvl="0" indent="-228600" algn="l" defTabSz="914400" rtl="0" eaLnBrk="1" fontAlgn="auto" latinLnBrk="0" hangingPunct="1">
              <a:lnSpc>
                <a:spcPct val="120000"/>
              </a:lnSpc>
              <a:spcBef>
                <a:spcPts val="600"/>
              </a:spcBef>
              <a:spcAft>
                <a:spcPts val="600"/>
              </a:spcAft>
              <a:buClr>
                <a:srgbClr val="E1CE0C"/>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latin typeface="HelveticaNeueLT Std Med" panose="020B0604020202020204" pitchFamily="34" charset="0"/>
                <a:ea typeface="+mn-ea"/>
                <a:cs typeface="+mn-cs"/>
              </a:rPr>
              <a:t>November TBA – Fall KEHA Board Meeting</a:t>
            </a:r>
          </a:p>
          <a:p>
            <a:pPr marL="228600" marR="0" lvl="0" indent="-228600" algn="l" defTabSz="914400" rtl="0" eaLnBrk="1" fontAlgn="auto" latinLnBrk="0" hangingPunct="1">
              <a:lnSpc>
                <a:spcPct val="120000"/>
              </a:lnSpc>
              <a:spcBef>
                <a:spcPts val="600"/>
              </a:spcBef>
              <a:spcAft>
                <a:spcPts val="600"/>
              </a:spcAft>
              <a:buClr>
                <a:srgbClr val="E1CE0C"/>
              </a:buClr>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accent1"/>
                </a:solidFill>
                <a:effectLst/>
                <a:uLnTx/>
                <a:uFillTx/>
                <a:latin typeface="HelveticaNeueLT Std Med" panose="020B0604020202020204" pitchFamily="34" charset="0"/>
                <a:ea typeface="+mn-ea"/>
                <a:cs typeface="+mn-cs"/>
              </a:rPr>
              <a:t>November 15 – 990N deadline for 501(c)(3)’s with a June 30 fiscal year ending date</a:t>
            </a:r>
          </a:p>
          <a:p>
            <a:pPr marL="0" indent="0">
              <a:lnSpc>
                <a:spcPct val="120000"/>
              </a:lnSpc>
              <a:spcBef>
                <a:spcPts val="600"/>
              </a:spcBef>
              <a:spcAft>
                <a:spcPts val="600"/>
              </a:spcAft>
              <a:buClr>
                <a:srgbClr val="E1CE0C"/>
              </a:buClr>
              <a:buSzPct val="100000"/>
              <a:buNone/>
            </a:pPr>
            <a:endParaRPr lang="en-US" sz="1300" dirty="0">
              <a:solidFill>
                <a:srgbClr val="0054A6"/>
              </a:solidFill>
              <a:latin typeface="HelveticaNeueLT Std Med" panose="020B0604020202020204" pitchFamily="34" charset="0"/>
            </a:endParaRPr>
          </a:p>
        </p:txBody>
      </p:sp>
      <p:pic>
        <p:nvPicPr>
          <p:cNvPr id="5" name="Picture 4" descr="A picture containing text, stationary, writing implement, pencil&#10;&#10;Description automatically generated">
            <a:extLst>
              <a:ext uri="{FF2B5EF4-FFF2-40B4-BE49-F238E27FC236}">
                <a16:creationId xmlns:a16="http://schemas.microsoft.com/office/drawing/2014/main" id="{8EFC7617-AC74-48FD-84C2-6C10EDEB0F9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464" t="10373" r="17207" b="4869"/>
          <a:stretch/>
        </p:blipFill>
        <p:spPr>
          <a:xfrm>
            <a:off x="7131827" y="1409503"/>
            <a:ext cx="4487679" cy="3657600"/>
          </a:xfrm>
          <a:prstGeom prst="roundRect">
            <a:avLst/>
          </a:prstGeom>
        </p:spPr>
      </p:pic>
    </p:spTree>
    <p:extLst>
      <p:ext uri="{BB962C8B-B14F-4D97-AF65-F5344CB8AC3E}">
        <p14:creationId xmlns:p14="http://schemas.microsoft.com/office/powerpoint/2010/main" val="381943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326DDBBA-8345-450A-9168-68E726DA7BED}"/>
              </a:ext>
            </a:extLst>
          </p:cNvPr>
          <p:cNvSpPr>
            <a:spLocks noGrp="1"/>
          </p:cNvSpPr>
          <p:nvPr>
            <p:ph idx="1"/>
          </p:nvPr>
        </p:nvSpPr>
        <p:spPr>
          <a:xfrm>
            <a:off x="572492" y="1600810"/>
            <a:ext cx="10164333" cy="3997557"/>
          </a:xfrm>
        </p:spPr>
        <p:txBody>
          <a:bodyPr anchor="t">
            <a:normAutofit fontScale="77500" lnSpcReduction="20000"/>
          </a:bodyPr>
          <a:lstStyle/>
          <a:p>
            <a:pPr marL="0" indent="0">
              <a:lnSpc>
                <a:spcPct val="140000"/>
              </a:lnSpc>
              <a:spcBef>
                <a:spcPts val="400"/>
              </a:spcBef>
              <a:spcAft>
                <a:spcPts val="400"/>
              </a:spcAft>
              <a:buClr>
                <a:schemeClr val="accent2"/>
              </a:buClr>
              <a:buNone/>
            </a:pPr>
            <a:r>
              <a:rPr lang="en-US" sz="3500" b="1" i="1" dirty="0">
                <a:solidFill>
                  <a:srgbClr val="0054A6"/>
                </a:solidFill>
                <a:latin typeface="HelveticaNeueLT Std Med" panose="020B0604020202020204" pitchFamily="34" charset="0"/>
              </a:rPr>
              <a:t>December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1 – Membership dues due to county treasurer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15 – County KEHA dues due to the area treasurer and state treasurer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31 – County KEHA dues delinquent if not received by the KEHA state treasurer</a:t>
            </a:r>
          </a:p>
          <a:p>
            <a:pPr>
              <a:lnSpc>
                <a:spcPct val="140000"/>
              </a:lnSpc>
              <a:spcBef>
                <a:spcPts val="400"/>
              </a:spcBef>
              <a:spcAft>
                <a:spcPts val="400"/>
              </a:spcAft>
              <a:buClr>
                <a:srgbClr val="E1CE0C"/>
              </a:buClr>
              <a:buSzPct val="100000"/>
              <a:buFont typeface="Wingdings" panose="05000000000000000000" pitchFamily="2" charset="2"/>
              <a:buChar char="§"/>
            </a:pPr>
            <a:r>
              <a:rPr lang="en-US" dirty="0">
                <a:solidFill>
                  <a:schemeClr val="accent1"/>
                </a:solidFill>
                <a:latin typeface="HelveticaNeueLT Std Med" panose="020B0604020202020204" pitchFamily="34" charset="0"/>
              </a:rPr>
              <a:t>December 31 – KEHA Membership Recognition Report due to the Area Vice President</a:t>
            </a:r>
          </a:p>
        </p:txBody>
      </p:sp>
      <p:pic>
        <p:nvPicPr>
          <p:cNvPr id="5" name="Picture 4" descr="Logo&#10;&#10;Description automatically generated">
            <a:extLst>
              <a:ext uri="{FF2B5EF4-FFF2-40B4-BE49-F238E27FC236}">
                <a16:creationId xmlns:a16="http://schemas.microsoft.com/office/drawing/2014/main" id="{AE835BE0-83DF-4340-BBF4-4B9EC2F71B1F}"/>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8831943" y="457810"/>
            <a:ext cx="2787564" cy="2286000"/>
          </a:xfrm>
          <a:prstGeom prst="rect">
            <a:avLst/>
          </a:prstGeom>
        </p:spPr>
      </p:pic>
    </p:spTree>
    <p:extLst>
      <p:ext uri="{BB962C8B-B14F-4D97-AF65-F5344CB8AC3E}">
        <p14:creationId xmlns:p14="http://schemas.microsoft.com/office/powerpoint/2010/main" val="1527400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F6B95199-BEA3-491C-8005-AA1094D78C1A}"/>
              </a:ext>
            </a:extLst>
          </p:cNvPr>
          <p:cNvSpPr>
            <a:spLocks noGrp="1"/>
          </p:cNvSpPr>
          <p:nvPr>
            <p:ph idx="1"/>
          </p:nvPr>
        </p:nvSpPr>
        <p:spPr>
          <a:xfrm>
            <a:off x="572493" y="1601772"/>
            <a:ext cx="8021001" cy="4052580"/>
          </a:xfrm>
        </p:spPr>
        <p:txBody>
          <a:bodyPr anchor="t">
            <a:normAutofit fontScale="85000" lnSpcReduction="10000"/>
          </a:bodyPr>
          <a:lstStyle/>
          <a:p>
            <a:pPr marL="0" indent="0">
              <a:lnSpc>
                <a:spcPct val="120000"/>
              </a:lnSpc>
              <a:spcBef>
                <a:spcPts val="400"/>
              </a:spcBef>
              <a:spcAft>
                <a:spcPts val="400"/>
              </a:spcAft>
              <a:buClr>
                <a:schemeClr val="accent2"/>
              </a:buClr>
              <a:buNone/>
            </a:pPr>
            <a:r>
              <a:rPr lang="en-US" sz="3200" b="1" i="1" dirty="0">
                <a:solidFill>
                  <a:srgbClr val="0054A6"/>
                </a:solidFill>
                <a:latin typeface="HelveticaNeueLT Std Med" panose="020B0604020202020204" pitchFamily="34" charset="0"/>
              </a:rPr>
              <a:t>March</a:t>
            </a:r>
          </a:p>
          <a:p>
            <a:pPr>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rgbClr val="0054A6"/>
                </a:solidFill>
                <a:latin typeface="HelveticaNeueLT Std Med" panose="020B0604020202020204" pitchFamily="34" charset="0"/>
              </a:rPr>
              <a:t>March 1 - Due date for:</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Area showcase forms for KEHA State Meeting</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KEHA Contest Entries</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KEHA Development Grant and Mini-Grant Applications</a:t>
            </a:r>
          </a:p>
          <a:p>
            <a:pPr lvl="1">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chemeClr val="accent1"/>
                </a:solidFill>
                <a:latin typeface="HelveticaNeueLT Std Med" panose="020B0604020202020204" pitchFamily="34" charset="0"/>
              </a:rPr>
              <a:t>KEHA Scholarship Applications</a:t>
            </a:r>
          </a:p>
          <a:p>
            <a:pPr>
              <a:lnSpc>
                <a:spcPct val="120000"/>
              </a:lnSpc>
              <a:spcBef>
                <a:spcPts val="400"/>
              </a:spcBef>
              <a:spcAft>
                <a:spcPts val="400"/>
              </a:spcAft>
              <a:buClr>
                <a:srgbClr val="E1CE0C"/>
              </a:buClr>
              <a:buSzPct val="100000"/>
              <a:buFont typeface="Wingdings" panose="05000000000000000000" pitchFamily="2" charset="2"/>
              <a:buChar char="§"/>
            </a:pPr>
            <a:r>
              <a:rPr lang="en-US" sz="2600" dirty="0">
                <a:solidFill>
                  <a:srgbClr val="0054A6"/>
                </a:solidFill>
                <a:latin typeface="HelveticaNeueLT Std Med" panose="020B0604020202020204" pitchFamily="34" charset="0"/>
              </a:rPr>
              <a:t>March 4-5, 2024 – Spring KEHA State Board Meeting in Bowling Green, KY</a:t>
            </a:r>
          </a:p>
        </p:txBody>
      </p:sp>
      <p:pic>
        <p:nvPicPr>
          <p:cNvPr id="5" name="Picture 4" descr="Text, whiteboard&#10;&#10;Description automatically generated">
            <a:extLst>
              <a:ext uri="{FF2B5EF4-FFF2-40B4-BE49-F238E27FC236}">
                <a16:creationId xmlns:a16="http://schemas.microsoft.com/office/drawing/2014/main" id="{37025633-ABD7-4ACE-9BB4-2BF81D08048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192" t="8522" r="8407" b="11931"/>
          <a:stretch/>
        </p:blipFill>
        <p:spPr>
          <a:xfrm>
            <a:off x="8475407" y="1203648"/>
            <a:ext cx="3420798" cy="3657600"/>
          </a:xfrm>
          <a:prstGeom prst="rect">
            <a:avLst/>
          </a:prstGeom>
        </p:spPr>
      </p:pic>
    </p:spTree>
    <p:extLst>
      <p:ext uri="{BB962C8B-B14F-4D97-AF65-F5344CB8AC3E}">
        <p14:creationId xmlns:p14="http://schemas.microsoft.com/office/powerpoint/2010/main" val="3478662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A97B5B3B-005F-4CEE-A294-9EE5D00B445B}"/>
              </a:ext>
            </a:extLst>
          </p:cNvPr>
          <p:cNvSpPr>
            <a:spLocks noGrp="1"/>
          </p:cNvSpPr>
          <p:nvPr>
            <p:ph idx="1"/>
          </p:nvPr>
        </p:nvSpPr>
        <p:spPr>
          <a:xfrm>
            <a:off x="572492" y="1601771"/>
            <a:ext cx="7218639" cy="3921951"/>
          </a:xfrm>
        </p:spPr>
        <p:txBody>
          <a:bodyPr anchor="t">
            <a:normAutofit/>
          </a:bodyPr>
          <a:lstStyle/>
          <a:p>
            <a:pPr marL="0" indent="0">
              <a:lnSpc>
                <a:spcPct val="120000"/>
              </a:lnSpc>
              <a:spcBef>
                <a:spcPts val="1200"/>
              </a:spcBef>
              <a:spcAft>
                <a:spcPts val="600"/>
              </a:spcAft>
              <a:buClr>
                <a:schemeClr val="accent2"/>
              </a:buClr>
              <a:buNone/>
            </a:pPr>
            <a:r>
              <a:rPr lang="en-US" sz="2700" b="1" i="1" dirty="0">
                <a:solidFill>
                  <a:srgbClr val="0054A6"/>
                </a:solidFill>
                <a:latin typeface="HelveticaNeueLT Std Med" panose="020B0604020202020204" pitchFamily="34" charset="0"/>
              </a:rPr>
              <a:t>April</a:t>
            </a:r>
          </a:p>
          <a:p>
            <a:pPr>
              <a:lnSpc>
                <a:spcPct val="110000"/>
              </a:lnSpc>
              <a:spcBef>
                <a:spcPts val="1200"/>
              </a:spcBef>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April 5 – Postmark deadline for credentials for:</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President Elect</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2</a:t>
            </a:r>
            <a:r>
              <a:rPr lang="en-US" sz="2200" baseline="30000" dirty="0">
                <a:solidFill>
                  <a:schemeClr val="accent1"/>
                </a:solidFill>
                <a:latin typeface="HelveticaNeueLT Std Med" panose="020B0604020202020204" pitchFamily="34" charset="0"/>
              </a:rPr>
              <a:t>nd</a:t>
            </a:r>
            <a:r>
              <a:rPr lang="en-US" sz="2200" dirty="0">
                <a:solidFill>
                  <a:schemeClr val="accent1"/>
                </a:solidFill>
                <a:latin typeface="HelveticaNeueLT Std Med" panose="020B0604020202020204" pitchFamily="34" charset="0"/>
              </a:rPr>
              <a:t> Vice President</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Cultural Arts and Heritage Chair</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Family and Individual Development Chair</a:t>
            </a:r>
          </a:p>
          <a:p>
            <a:pPr lvl="1">
              <a:lnSpc>
                <a:spcPct val="110000"/>
              </a:lnSpc>
              <a:spcBef>
                <a:spcPts val="1200"/>
              </a:spcBef>
              <a:buClr>
                <a:srgbClr val="E1CE0C"/>
              </a:buClr>
              <a:buSzPct val="100000"/>
              <a:buFont typeface="Courier New" panose="02070309020205020404" pitchFamily="49" charset="0"/>
              <a:buChar char="o"/>
            </a:pPr>
            <a:r>
              <a:rPr lang="en-US" sz="2200" dirty="0">
                <a:solidFill>
                  <a:schemeClr val="accent1"/>
                </a:solidFill>
                <a:latin typeface="HelveticaNeueLT Std Med" panose="020B0604020202020204" pitchFamily="34" charset="0"/>
              </a:rPr>
              <a:t>International Chair</a:t>
            </a:r>
          </a:p>
        </p:txBody>
      </p:sp>
      <p:pic>
        <p:nvPicPr>
          <p:cNvPr id="4" name="Picture 3">
            <a:extLst>
              <a:ext uri="{FF2B5EF4-FFF2-40B4-BE49-F238E27FC236}">
                <a16:creationId xmlns:a16="http://schemas.microsoft.com/office/drawing/2014/main" id="{983EEE78-6EF8-430B-931C-8BAE59088D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921760" y="623923"/>
            <a:ext cx="3916250" cy="3921951"/>
          </a:xfrm>
          <a:prstGeom prst="rect">
            <a:avLst/>
          </a:prstGeom>
        </p:spPr>
      </p:pic>
    </p:spTree>
    <p:extLst>
      <p:ext uri="{BB962C8B-B14F-4D97-AF65-F5344CB8AC3E}">
        <p14:creationId xmlns:p14="http://schemas.microsoft.com/office/powerpoint/2010/main" val="242679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p:txBody>
          <a:bodyPr/>
          <a:lstStyle/>
          <a:p>
            <a:r>
              <a:rPr lang="en-US" b="1" dirty="0">
                <a:solidFill>
                  <a:schemeClr val="tx2"/>
                </a:solidFill>
                <a:latin typeface="Arial" panose="020B0604020202020204" pitchFamily="34" charset="0"/>
                <a:cs typeface="Arial" panose="020B0604020202020204" pitchFamily="34" charset="0"/>
              </a:rPr>
              <a:t>KEHA - Education</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838200" y="1599483"/>
            <a:ext cx="10515600" cy="4351338"/>
          </a:xfrm>
        </p:spPr>
        <p:txBody>
          <a:bodyPr/>
          <a:lstStyle/>
          <a:p>
            <a:pPr marL="0" indent="0">
              <a:lnSpc>
                <a:spcPct val="110000"/>
              </a:lnSpc>
              <a:spcBef>
                <a:spcPts val="1200"/>
              </a:spcBef>
              <a:spcAft>
                <a:spcPts val="600"/>
              </a:spcAft>
              <a:buNone/>
            </a:pPr>
            <a:r>
              <a:rPr lang="en-US" sz="3200" dirty="0">
                <a:latin typeface="Arial" panose="020B0604020202020204" pitchFamily="34" charset="0"/>
                <a:cs typeface="Arial" panose="020B0604020202020204" pitchFamily="34" charset="0"/>
              </a:rPr>
              <a:t>Implement a program of work for your club and county.</a:t>
            </a:r>
          </a:p>
          <a:p>
            <a:pPr lvl="1">
              <a:lnSpc>
                <a:spcPct val="110000"/>
              </a:lnSpc>
              <a:spcBef>
                <a:spcPts val="1200"/>
              </a:spcBef>
              <a:spcAft>
                <a:spcPts val="600"/>
              </a:spcAft>
            </a:pPr>
            <a:r>
              <a:rPr lang="en-US" sz="2600" dirty="0">
                <a:solidFill>
                  <a:schemeClr val="accent1"/>
                </a:solidFill>
                <a:latin typeface="Arial" panose="020B0604020202020204" pitchFamily="34" charset="0"/>
                <a:cs typeface="Arial" panose="020B0604020202020204" pitchFamily="34" charset="0"/>
              </a:rPr>
              <a:t>Address needs of members, individuals, and families in your communities, in the state, and around the globe.</a:t>
            </a:r>
          </a:p>
          <a:p>
            <a:pPr lvl="1">
              <a:lnSpc>
                <a:spcPct val="110000"/>
              </a:lnSpc>
              <a:spcBef>
                <a:spcPts val="1200"/>
              </a:spcBef>
              <a:spcAft>
                <a:spcPts val="600"/>
              </a:spcAft>
            </a:pPr>
            <a:r>
              <a:rPr lang="en-US" sz="2600" dirty="0">
                <a:solidFill>
                  <a:schemeClr val="accent1"/>
                </a:solidFill>
                <a:latin typeface="Arial" panose="020B0604020202020204" pitchFamily="34" charset="0"/>
                <a:cs typeface="Arial" panose="020B0604020202020204" pitchFamily="34" charset="0"/>
              </a:rPr>
              <a:t>Include goals, lessons, and projects from the eight state educational chairmen’s programs of work.</a:t>
            </a:r>
          </a:p>
          <a:p>
            <a:pPr lvl="1">
              <a:lnSpc>
                <a:spcPct val="110000"/>
              </a:lnSpc>
              <a:spcBef>
                <a:spcPts val="1200"/>
              </a:spcBef>
              <a:spcAft>
                <a:spcPts val="600"/>
              </a:spcAft>
            </a:pPr>
            <a:r>
              <a:rPr lang="en-US" sz="2600" dirty="0">
                <a:solidFill>
                  <a:schemeClr val="accent1"/>
                </a:solidFill>
                <a:latin typeface="Arial" panose="020B0604020202020204" pitchFamily="34" charset="0"/>
                <a:cs typeface="Arial" panose="020B0604020202020204" pitchFamily="34" charset="0"/>
              </a:rPr>
              <a:t>Connect club and county programs with the county FCS Extension plan of work.</a:t>
            </a:r>
          </a:p>
        </p:txBody>
      </p:sp>
    </p:spTree>
    <p:extLst>
      <p:ext uri="{BB962C8B-B14F-4D97-AF65-F5344CB8AC3E}">
        <p14:creationId xmlns:p14="http://schemas.microsoft.com/office/powerpoint/2010/main" val="370124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BB2731EC-51BC-4127-BD5C-3D8D38A754A7}"/>
              </a:ext>
            </a:extLst>
          </p:cNvPr>
          <p:cNvSpPr>
            <a:spLocks noGrp="1"/>
          </p:cNvSpPr>
          <p:nvPr>
            <p:ph idx="1"/>
          </p:nvPr>
        </p:nvSpPr>
        <p:spPr>
          <a:xfrm>
            <a:off x="572493" y="1598270"/>
            <a:ext cx="7604856" cy="4056081"/>
          </a:xfrm>
        </p:spPr>
        <p:txBody>
          <a:bodyPr anchor="t">
            <a:normAutofit/>
          </a:bodyPr>
          <a:lstStyle/>
          <a:p>
            <a:pPr marL="0" indent="0">
              <a:lnSpc>
                <a:spcPct val="120000"/>
              </a:lnSpc>
              <a:spcBef>
                <a:spcPts val="1200"/>
              </a:spcBef>
              <a:spcAft>
                <a:spcPts val="600"/>
              </a:spcAft>
              <a:buClr>
                <a:schemeClr val="accent2"/>
              </a:buClr>
              <a:buNone/>
            </a:pPr>
            <a:r>
              <a:rPr lang="en-US" sz="2700" b="1" i="1" dirty="0">
                <a:solidFill>
                  <a:srgbClr val="0054A6"/>
                </a:solidFill>
                <a:latin typeface="HelveticaNeueLT Std Med" panose="020B0604020202020204" pitchFamily="34" charset="0"/>
              </a:rPr>
              <a:t>April/May</a:t>
            </a:r>
          </a:p>
          <a:p>
            <a:pPr>
              <a:lnSpc>
                <a:spcPct val="120000"/>
              </a:lnSpc>
              <a:spcBef>
                <a:spcPts val="12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April 9 – Postmark deadline for early registration for the 2024 KEHA State Meeting</a:t>
            </a:r>
          </a:p>
          <a:p>
            <a:pPr>
              <a:lnSpc>
                <a:spcPct val="120000"/>
              </a:lnSpc>
              <a:spcBef>
                <a:spcPts val="12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April 23 – Final postmark deadline for registration for the 2024 KEHA State Meeting</a:t>
            </a:r>
          </a:p>
          <a:p>
            <a:pPr>
              <a:lnSpc>
                <a:spcPct val="120000"/>
              </a:lnSpc>
              <a:spcBef>
                <a:spcPts val="12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May 7-9 – 2024 KEHA State Meeting, Bowling Green, KY</a:t>
            </a:r>
          </a:p>
          <a:p>
            <a:pPr>
              <a:lnSpc>
                <a:spcPct val="120000"/>
              </a:lnSpc>
              <a:spcBef>
                <a:spcPts val="1200"/>
              </a:spcBef>
              <a:spcAft>
                <a:spcPts val="600"/>
              </a:spcAft>
              <a:buClr>
                <a:srgbClr val="E1CE0C"/>
              </a:buClr>
              <a:buSzPct val="100000"/>
              <a:buFont typeface="Wingdings" panose="05000000000000000000" pitchFamily="2" charset="2"/>
              <a:buChar char="§"/>
            </a:pPr>
            <a:endParaRPr lang="en-US" dirty="0">
              <a:solidFill>
                <a:schemeClr val="accent3"/>
              </a:solidFill>
              <a:latin typeface="HelveticaNeueLT Std Med" panose="020B0604020202020204" pitchFamily="34" charset="0"/>
            </a:endParaRPr>
          </a:p>
        </p:txBody>
      </p:sp>
      <p:pic>
        <p:nvPicPr>
          <p:cNvPr id="4" name="Picture 3">
            <a:extLst>
              <a:ext uri="{FF2B5EF4-FFF2-40B4-BE49-F238E27FC236}">
                <a16:creationId xmlns:a16="http://schemas.microsoft.com/office/drawing/2014/main" id="{36DBC8E4-7B50-4789-B1B0-02A9D0F5387D}"/>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8080311" y="802314"/>
            <a:ext cx="3700593" cy="4261473"/>
          </a:xfrm>
          <a:prstGeom prst="rect">
            <a:avLst/>
          </a:prstGeom>
        </p:spPr>
      </p:pic>
    </p:spTree>
    <p:extLst>
      <p:ext uri="{BB962C8B-B14F-4D97-AF65-F5344CB8AC3E}">
        <p14:creationId xmlns:p14="http://schemas.microsoft.com/office/powerpoint/2010/main" val="3715628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Dates to Remember</a:t>
            </a:r>
          </a:p>
        </p:txBody>
      </p:sp>
      <p:sp>
        <p:nvSpPr>
          <p:cNvPr id="3" name="Content Placeholder 2">
            <a:extLst>
              <a:ext uri="{FF2B5EF4-FFF2-40B4-BE49-F238E27FC236}">
                <a16:creationId xmlns:a16="http://schemas.microsoft.com/office/drawing/2014/main" id="{52D5CF5F-758A-4804-9CAE-2930D62F12B1}"/>
              </a:ext>
            </a:extLst>
          </p:cNvPr>
          <p:cNvSpPr>
            <a:spLocks noGrp="1"/>
          </p:cNvSpPr>
          <p:nvPr>
            <p:ph idx="1"/>
          </p:nvPr>
        </p:nvSpPr>
        <p:spPr>
          <a:xfrm>
            <a:off x="572493" y="1768666"/>
            <a:ext cx="5523507" cy="3320668"/>
          </a:xfrm>
        </p:spPr>
        <p:txBody>
          <a:bodyPr>
            <a:normAutofit/>
          </a:bodyPr>
          <a:lstStyle/>
          <a:p>
            <a:pPr marL="0" indent="0">
              <a:spcBef>
                <a:spcPts val="1200"/>
              </a:spcBef>
              <a:spcAft>
                <a:spcPts val="600"/>
              </a:spcAft>
              <a:buClr>
                <a:schemeClr val="accent2"/>
              </a:buClr>
              <a:buNone/>
            </a:pPr>
            <a:r>
              <a:rPr lang="en-US" sz="2700" b="1" i="1" dirty="0">
                <a:latin typeface="HelveticaNeueLT Std Med" panose="020B0604020202020204" pitchFamily="34" charset="0"/>
              </a:rPr>
              <a:t>June</a:t>
            </a:r>
          </a:p>
          <a:p>
            <a:pPr marL="339725" indent="-339725">
              <a:lnSpc>
                <a:spcPct val="100000"/>
              </a:lnSpc>
              <a:spcBef>
                <a:spcPts val="1800"/>
              </a:spcBef>
              <a:spcAft>
                <a:spcPts val="600"/>
              </a:spcAft>
              <a:buClr>
                <a:srgbClr val="E1CE0C"/>
              </a:buClr>
              <a:buSzPct val="100000"/>
              <a:buFont typeface="Wingdings" panose="05000000000000000000" pitchFamily="2" charset="2"/>
              <a:buChar char="§"/>
            </a:pPr>
            <a:r>
              <a:rPr lang="en-US" sz="2200" dirty="0">
                <a:solidFill>
                  <a:schemeClr val="accent1"/>
                </a:solidFill>
                <a:latin typeface="HelveticaNeueLT Std Med" panose="020B0604020202020204" pitchFamily="34" charset="0"/>
              </a:rPr>
              <a:t>KEHA Program Year Ends</a:t>
            </a:r>
          </a:p>
          <a:p>
            <a:pPr>
              <a:spcBef>
                <a:spcPts val="1200"/>
              </a:spcBef>
              <a:spcAft>
                <a:spcPts val="600"/>
              </a:spcAft>
              <a:buClr>
                <a:srgbClr val="E1CE0C"/>
              </a:buClr>
              <a:buSzPct val="100000"/>
              <a:buFont typeface="Wingdings" panose="05000000000000000000" pitchFamily="2" charset="2"/>
              <a:buChar char="§"/>
            </a:pPr>
            <a:endParaRPr lang="en-US" sz="2200" dirty="0">
              <a:latin typeface="HelveticaNeueLT Std Med" panose="020B0604020202020204" pitchFamily="34" charset="0"/>
            </a:endParaRPr>
          </a:p>
        </p:txBody>
      </p:sp>
      <p:pic>
        <p:nvPicPr>
          <p:cNvPr id="5" name="Picture 4" descr="Shape, arrow&#10;&#10;Description automatically generated">
            <a:extLst>
              <a:ext uri="{FF2B5EF4-FFF2-40B4-BE49-F238E27FC236}">
                <a16:creationId xmlns:a16="http://schemas.microsoft.com/office/drawing/2014/main" id="{67DA284F-B911-41C5-BB7C-E262066AF6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1813" y="767218"/>
            <a:ext cx="4308117" cy="4308117"/>
          </a:xfrm>
          <a:prstGeom prst="rect">
            <a:avLst/>
          </a:prstGeom>
        </p:spPr>
      </p:pic>
    </p:spTree>
    <p:extLst>
      <p:ext uri="{BB962C8B-B14F-4D97-AF65-F5344CB8AC3E}">
        <p14:creationId xmlns:p14="http://schemas.microsoft.com/office/powerpoint/2010/main" val="1768654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A0"/>
              </a:solidFill>
              <a:effectLst/>
              <a:uLnTx/>
              <a:uFillTx/>
              <a:latin typeface="Calibri" panose="020F0502020204030204"/>
              <a:ea typeface="+mn-ea"/>
              <a:cs typeface="+mn-cs"/>
            </a:endParaRPr>
          </a:p>
        </p:txBody>
      </p:sp>
      <p:sp>
        <p:nvSpPr>
          <p:cNvPr id="13"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381000" y="662400"/>
            <a:ext cx="3768051" cy="1492132"/>
          </a:xfrm>
        </p:spPr>
        <p:txBody>
          <a:bodyPr anchor="t">
            <a:normAutofit/>
          </a:bodyPr>
          <a:lstStyle/>
          <a:p>
            <a:pPr>
              <a:lnSpc>
                <a:spcPct val="100000"/>
              </a:lnSpc>
            </a:pPr>
            <a:r>
              <a:rPr lang="en-US" sz="4000" dirty="0">
                <a:solidFill>
                  <a:schemeClr val="bg1"/>
                </a:solidFill>
                <a:latin typeface="Helvetica LT Std Black" panose="020B0904030502020204" pitchFamily="34" charset="0"/>
              </a:rPr>
              <a:t>Stay in the Loop</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492369" y="2286000"/>
            <a:ext cx="3656682" cy="4009292"/>
          </a:xfrm>
        </p:spPr>
        <p:txBody>
          <a:bodyPr>
            <a:normAutofit/>
          </a:bodyPr>
          <a:lstStyle/>
          <a:p>
            <a:pPr marL="346075" indent="-346075">
              <a:lnSpc>
                <a:spcPct val="100000"/>
              </a:lnSpc>
              <a:spcBef>
                <a:spcPts val="1200"/>
              </a:spcBef>
              <a:spcAft>
                <a:spcPts val="600"/>
              </a:spcAft>
              <a:buClr>
                <a:srgbClr val="E1CE0C"/>
              </a:buClr>
              <a:buFont typeface="Wingdings" panose="05000000000000000000" pitchFamily="2" charset="2"/>
              <a:buChar char="§"/>
            </a:pPr>
            <a:r>
              <a:rPr lang="en-US" sz="2400" b="1" i="1" dirty="0">
                <a:solidFill>
                  <a:srgbClr val="FFF13B"/>
                </a:solidFill>
                <a:latin typeface="HelveticaNeueLT Std Med" panose="020B0604020202020204" pitchFamily="34" charset="0"/>
              </a:rPr>
              <a:t>www.keha.org</a:t>
            </a:r>
          </a:p>
          <a:p>
            <a:pPr marL="346075" indent="-346075">
              <a:lnSpc>
                <a:spcPct val="100000"/>
              </a:lnSpc>
              <a:spcBef>
                <a:spcPts val="1200"/>
              </a:spcBef>
              <a:spcAft>
                <a:spcPts val="600"/>
              </a:spcAft>
              <a:buClr>
                <a:srgbClr val="E1CE0C"/>
              </a:buClr>
              <a:buFont typeface="Wingdings" panose="05000000000000000000" pitchFamily="2" charset="2"/>
              <a:buChar char="§"/>
            </a:pPr>
            <a:r>
              <a:rPr lang="en-US" sz="2400" b="1" i="1" dirty="0">
                <a:solidFill>
                  <a:srgbClr val="FFF13B"/>
                </a:solidFill>
                <a:latin typeface="HelveticaNeueLT Std Med" panose="020B0604020202020204" pitchFamily="34" charset="0"/>
              </a:rPr>
              <a:t>www.facebook.com/OfficialKEHA</a:t>
            </a:r>
          </a:p>
          <a:p>
            <a:pPr marL="346075" indent="-346075">
              <a:lnSpc>
                <a:spcPct val="100000"/>
              </a:lnSpc>
              <a:spcBef>
                <a:spcPts val="1200"/>
              </a:spcBef>
              <a:spcAft>
                <a:spcPts val="600"/>
              </a:spcAft>
              <a:buClr>
                <a:srgbClr val="E1CE0C"/>
              </a:buClr>
              <a:buFont typeface="Wingdings" panose="05000000000000000000" pitchFamily="2" charset="2"/>
              <a:buChar char="§"/>
            </a:pPr>
            <a:r>
              <a:rPr lang="en-US" sz="2400" b="1" i="1" dirty="0">
                <a:solidFill>
                  <a:srgbClr val="FFF13B"/>
                </a:solidFill>
                <a:latin typeface="HelveticaNeueLT Std Med" panose="020B0604020202020204" pitchFamily="34" charset="0"/>
              </a:rPr>
              <a:t>Annual Newsletter</a:t>
            </a:r>
          </a:p>
          <a:p>
            <a:pPr marL="346075" indent="-346075">
              <a:lnSpc>
                <a:spcPct val="100000"/>
              </a:lnSpc>
              <a:spcBef>
                <a:spcPts val="1200"/>
              </a:spcBef>
              <a:spcAft>
                <a:spcPts val="600"/>
              </a:spcAft>
              <a:buClr>
                <a:srgbClr val="E1CE0C"/>
              </a:buClr>
              <a:buFont typeface="Wingdings" panose="05000000000000000000" pitchFamily="2" charset="2"/>
              <a:buChar char="§"/>
            </a:pPr>
            <a:r>
              <a:rPr lang="en-US" sz="2400" b="1" i="1" dirty="0">
                <a:solidFill>
                  <a:srgbClr val="FFF13B"/>
                </a:solidFill>
                <a:latin typeface="HelveticaNeueLT Std Med" panose="020B0604020202020204" pitchFamily="34" charset="0"/>
              </a:rPr>
              <a:t>Monthly News &amp; Notes</a:t>
            </a:r>
          </a:p>
          <a:p>
            <a:pPr marL="346075" indent="-346075">
              <a:lnSpc>
                <a:spcPct val="100000"/>
              </a:lnSpc>
              <a:spcBef>
                <a:spcPts val="1200"/>
              </a:spcBef>
              <a:spcAft>
                <a:spcPts val="600"/>
              </a:spcAft>
              <a:buClr>
                <a:srgbClr val="E1CE0C"/>
              </a:buClr>
              <a:buFont typeface="Wingdings" panose="05000000000000000000" pitchFamily="2" charset="2"/>
              <a:buChar char="§"/>
            </a:pPr>
            <a:r>
              <a:rPr lang="en-US" sz="2400" b="1" i="1" dirty="0">
                <a:solidFill>
                  <a:srgbClr val="FFF13B"/>
                </a:solidFill>
                <a:latin typeface="HelveticaNeueLT Std Med" panose="020B0604020202020204" pitchFamily="34" charset="0"/>
              </a:rPr>
              <a:t>County Newsletters and Social Media</a:t>
            </a:r>
          </a:p>
        </p:txBody>
      </p:sp>
      <p:pic>
        <p:nvPicPr>
          <p:cNvPr id="5" name="Picture 4">
            <a:extLst>
              <a:ext uri="{FF2B5EF4-FFF2-40B4-BE49-F238E27FC236}">
                <a16:creationId xmlns:a16="http://schemas.microsoft.com/office/drawing/2014/main" id="{3ED082E5-B929-4950-8E34-C7E76416CAD2}"/>
              </a:ext>
            </a:extLst>
          </p:cNvPr>
          <p:cNvPicPr>
            <a:picLocks noChangeAspect="1"/>
          </p:cNvPicPr>
          <p:nvPr/>
        </p:nvPicPr>
        <p:blipFill rotWithShape="1">
          <a:blip r:embed="rId3"/>
          <a:srcRect b="34730"/>
          <a:stretch/>
        </p:blipFill>
        <p:spPr>
          <a:xfrm>
            <a:off x="5878180" y="3699213"/>
            <a:ext cx="5309184" cy="2915666"/>
          </a:xfrm>
          <a:prstGeom prst="rect">
            <a:avLst/>
          </a:prstGeom>
        </p:spPr>
      </p:pic>
      <p:pic>
        <p:nvPicPr>
          <p:cNvPr id="6" name="Picture 5">
            <a:extLst>
              <a:ext uri="{FF2B5EF4-FFF2-40B4-BE49-F238E27FC236}">
                <a16:creationId xmlns:a16="http://schemas.microsoft.com/office/drawing/2014/main" id="{72FBC497-C88C-D9E4-17B6-6952209E4CAD}"/>
              </a:ext>
            </a:extLst>
          </p:cNvPr>
          <p:cNvPicPr>
            <a:picLocks noChangeAspect="1"/>
          </p:cNvPicPr>
          <p:nvPr/>
        </p:nvPicPr>
        <p:blipFill rotWithShape="1">
          <a:blip r:embed="rId4"/>
          <a:srcRect b="12132"/>
          <a:stretch/>
        </p:blipFill>
        <p:spPr>
          <a:xfrm>
            <a:off x="5878180" y="112108"/>
            <a:ext cx="5309184" cy="3474997"/>
          </a:xfrm>
          <a:prstGeom prst="rect">
            <a:avLst/>
          </a:prstGeom>
        </p:spPr>
      </p:pic>
      <p:cxnSp>
        <p:nvCxnSpPr>
          <p:cNvPr id="8" name="Straight Connector 7">
            <a:extLst>
              <a:ext uri="{FF2B5EF4-FFF2-40B4-BE49-F238E27FC236}">
                <a16:creationId xmlns:a16="http://schemas.microsoft.com/office/drawing/2014/main" id="{90D29996-3DFC-7E99-12F1-D9A3FC22EEFB}"/>
              </a:ext>
            </a:extLst>
          </p:cNvPr>
          <p:cNvCxnSpPr/>
          <p:nvPr/>
        </p:nvCxnSpPr>
        <p:spPr>
          <a:xfrm>
            <a:off x="5292090" y="3587105"/>
            <a:ext cx="65722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61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A1F90EF-7581-42BA-B88F-5E051C15A7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3467" y="1694978"/>
            <a:ext cx="5294716" cy="3468041"/>
          </a:xfrm>
          <a:prstGeom prst="rect">
            <a:avLst/>
          </a:prstGeom>
        </p:spPr>
      </p:pic>
      <p:cxnSp>
        <p:nvCxnSpPr>
          <p:cNvPr id="47" name="Straight Connector 4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a:extLst>
              <a:ext uri="{FF2B5EF4-FFF2-40B4-BE49-F238E27FC236}">
                <a16:creationId xmlns:a16="http://schemas.microsoft.com/office/drawing/2014/main" id="{B4E7A9B3-4634-4B7B-A7C0-1D71A90DB2AA}"/>
              </a:ext>
            </a:extLst>
          </p:cNvPr>
          <p:cNvPicPr>
            <a:picLocks noChangeAspect="1"/>
          </p:cNvPicPr>
          <p:nvPr/>
        </p:nvPicPr>
        <p:blipFill rotWithShape="1">
          <a:blip r:embed="rId4">
            <a:extLst>
              <a:ext uri="{28A0092B-C50C-407E-A947-70E740481C1C}">
                <a14:useLocalDpi xmlns:a14="http://schemas.microsoft.com/office/drawing/2010/main" val="0"/>
              </a:ext>
            </a:extLst>
          </a:blip>
          <a:srcRect l="9891" t="11548" r="13130" b="10231"/>
          <a:stretch/>
        </p:blipFill>
        <p:spPr>
          <a:xfrm>
            <a:off x="6253817" y="738931"/>
            <a:ext cx="5294715" cy="5380138"/>
          </a:xfrm>
          <a:prstGeom prst="rect">
            <a:avLst/>
          </a:prstGeom>
        </p:spPr>
      </p:pic>
    </p:spTree>
    <p:extLst>
      <p:ext uri="{BB962C8B-B14F-4D97-AF65-F5344CB8AC3E}">
        <p14:creationId xmlns:p14="http://schemas.microsoft.com/office/powerpoint/2010/main" val="126895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p:txBody>
          <a:bodyPr/>
          <a:lstStyle/>
          <a:p>
            <a:r>
              <a:rPr lang="en-US" b="1" dirty="0">
                <a:solidFill>
                  <a:schemeClr val="tx2"/>
                </a:solidFill>
                <a:latin typeface="Arial" panose="020B0604020202020204" pitchFamily="34" charset="0"/>
                <a:cs typeface="Arial" panose="020B0604020202020204" pitchFamily="34" charset="0"/>
              </a:rPr>
              <a:t>KEHA - Leadership</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838200" y="1599483"/>
            <a:ext cx="10515600" cy="4351338"/>
          </a:xfrm>
        </p:spPr>
        <p:txBody>
          <a:bodyPr/>
          <a:lstStyle/>
          <a:p>
            <a:pPr marL="0" indent="0">
              <a:lnSpc>
                <a:spcPct val="110000"/>
              </a:lnSpc>
              <a:spcBef>
                <a:spcPts val="1200"/>
              </a:spcBef>
              <a:spcAft>
                <a:spcPts val="600"/>
              </a:spcAft>
              <a:buNone/>
            </a:pPr>
            <a:r>
              <a:rPr lang="en-US" sz="3200" dirty="0">
                <a:latin typeface="Arial" panose="020B0604020202020204" pitchFamily="34" charset="0"/>
                <a:cs typeface="Arial" panose="020B0604020202020204" pitchFamily="34" charset="0"/>
              </a:rPr>
              <a:t>Empower community leaders.</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Provide leadership training opportunities for members.</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Take an active role in the community.</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Inform local decision makers of the impacts and public value of KEHA and the Kentucky Cooperative Extension Service.</a:t>
            </a:r>
          </a:p>
        </p:txBody>
      </p:sp>
    </p:spTree>
    <p:extLst>
      <p:ext uri="{BB962C8B-B14F-4D97-AF65-F5344CB8AC3E}">
        <p14:creationId xmlns:p14="http://schemas.microsoft.com/office/powerpoint/2010/main" val="273035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p:txBody>
          <a:bodyPr/>
          <a:lstStyle/>
          <a:p>
            <a:r>
              <a:rPr lang="en-US" b="1" dirty="0">
                <a:solidFill>
                  <a:schemeClr val="tx2"/>
                </a:solidFill>
                <a:latin typeface="Arial" panose="020B0604020202020204" pitchFamily="34" charset="0"/>
                <a:cs typeface="Arial" panose="020B0604020202020204" pitchFamily="34" charset="0"/>
              </a:rPr>
              <a:t>KEHA - Service</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838200" y="1599483"/>
            <a:ext cx="10515600" cy="4351338"/>
          </a:xfrm>
        </p:spPr>
        <p:txBody>
          <a:bodyPr/>
          <a:lstStyle/>
          <a:p>
            <a:pPr marL="0" indent="0">
              <a:lnSpc>
                <a:spcPct val="110000"/>
              </a:lnSpc>
              <a:spcBef>
                <a:spcPts val="1200"/>
              </a:spcBef>
              <a:spcAft>
                <a:spcPts val="600"/>
              </a:spcAft>
              <a:buNone/>
            </a:pPr>
            <a:r>
              <a:rPr lang="en-US" sz="3200" dirty="0">
                <a:latin typeface="Arial" panose="020B0604020202020204" pitchFamily="34" charset="0"/>
                <a:cs typeface="Arial" panose="020B0604020202020204" pitchFamily="34" charset="0"/>
              </a:rPr>
              <a:t>Embrace and promote volunteer service.</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Volunteer to serve in a club, county, or area leadership position.</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Support Extension programs through volunteer service.</a:t>
            </a:r>
          </a:p>
          <a:p>
            <a:pPr lvl="1">
              <a:lnSpc>
                <a:spcPct val="110000"/>
              </a:lnSpc>
              <a:spcBef>
                <a:spcPts val="1200"/>
              </a:spcBef>
              <a:spcAft>
                <a:spcPts val="600"/>
              </a:spcAft>
            </a:pPr>
            <a:r>
              <a:rPr lang="en-US" sz="2800" dirty="0">
                <a:solidFill>
                  <a:schemeClr val="accent1"/>
                </a:solidFill>
                <a:latin typeface="Arial" panose="020B0604020202020204" pitchFamily="34" charset="0"/>
                <a:cs typeface="Arial" panose="020B0604020202020204" pitchFamily="34" charset="0"/>
              </a:rPr>
              <a:t>Report volunteer time through the volunteer service unit program and leadership development report.</a:t>
            </a:r>
          </a:p>
        </p:txBody>
      </p:sp>
    </p:spTree>
    <p:extLst>
      <p:ext uri="{BB962C8B-B14F-4D97-AF65-F5344CB8AC3E}">
        <p14:creationId xmlns:p14="http://schemas.microsoft.com/office/powerpoint/2010/main" val="2265265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2" y="238540"/>
            <a:ext cx="11474728" cy="1034128"/>
          </a:xfrm>
        </p:spPr>
        <p:txBody>
          <a:bodyPr anchor="b">
            <a:normAutofit fontScale="90000"/>
          </a:bodyPr>
          <a:lstStyle/>
          <a:p>
            <a:r>
              <a:rPr lang="en-US" sz="4200" b="1" dirty="0">
                <a:solidFill>
                  <a:schemeClr val="tx2"/>
                </a:solidFill>
                <a:latin typeface="Arial" panose="020B0604020202020204" pitchFamily="34" charset="0"/>
                <a:cs typeface="Arial" panose="020B0604020202020204" pitchFamily="34" charset="0"/>
              </a:rPr>
              <a:t>2023-2024 Theme: Let’s Take a Hike with KEHA</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572493" y="1993657"/>
            <a:ext cx="7125262" cy="4625804"/>
          </a:xfrm>
        </p:spPr>
        <p:txBody>
          <a:bodyPr anchor="t">
            <a:normAutofit/>
          </a:bodyPr>
          <a:lstStyle/>
          <a:p>
            <a:pPr marL="0" indent="0">
              <a:lnSpc>
                <a:spcPct val="120000"/>
              </a:lnSpc>
              <a:spcBef>
                <a:spcPts val="600"/>
              </a:spcBef>
              <a:spcAft>
                <a:spcPts val="600"/>
              </a:spcAft>
              <a:buClr>
                <a:schemeClr val="accent2"/>
              </a:buClr>
              <a:buNone/>
            </a:pPr>
            <a:endParaRPr lang="en-US" sz="3400" b="1" i="1" dirty="0">
              <a:solidFill>
                <a:srgbClr val="0054A6"/>
              </a:solidFill>
              <a:latin typeface="HelveticaNeueLT Std Med" panose="020B0604020202020204" pitchFamily="34" charset="0"/>
            </a:endParaRPr>
          </a:p>
          <a:p>
            <a:pPr marL="0" indent="0">
              <a:lnSpc>
                <a:spcPct val="100000"/>
              </a:lnSpc>
              <a:spcBef>
                <a:spcPts val="1200"/>
              </a:spcBef>
              <a:spcAft>
                <a:spcPts val="1200"/>
              </a:spcAft>
              <a:buClr>
                <a:srgbClr val="E1CE0C"/>
              </a:buClr>
              <a:buNone/>
              <a:tabLst>
                <a:tab pos="401638" algn="l"/>
              </a:tabLst>
            </a:pPr>
            <a:endParaRPr lang="en-US" sz="3000" dirty="0">
              <a:solidFill>
                <a:srgbClr val="0054A6"/>
              </a:solidFill>
              <a:latin typeface="HelveticaNeueLT Std Med" panose="020B0604020202020204" pitchFamily="34" charset="0"/>
            </a:endParaRPr>
          </a:p>
        </p:txBody>
      </p:sp>
      <p:sp>
        <p:nvSpPr>
          <p:cNvPr id="4" name="Content Placeholder 2">
            <a:extLst>
              <a:ext uri="{FF2B5EF4-FFF2-40B4-BE49-F238E27FC236}">
                <a16:creationId xmlns:a16="http://schemas.microsoft.com/office/drawing/2014/main" id="{BDFFBF42-7924-4164-AA60-1372345F9D1E}"/>
              </a:ext>
            </a:extLst>
          </p:cNvPr>
          <p:cNvSpPr txBox="1">
            <a:spLocks/>
          </p:cNvSpPr>
          <p:nvPr/>
        </p:nvSpPr>
        <p:spPr>
          <a:xfrm>
            <a:off x="916578" y="1599483"/>
            <a:ext cx="10515600" cy="469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Reflects KEHA’s 91-year-strong journey</a:t>
            </a: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lang="en-US" sz="3000" dirty="0">
                <a:solidFill>
                  <a:srgbClr val="0054A6"/>
                </a:solidFill>
                <a:latin typeface="HelveticaNeueLT Std Med" panose="020B0604020202020204" pitchFamily="34" charset="0"/>
              </a:rPr>
              <a:t>Just as it is better to hike with friends, KEHA’s commitment to service, education, and leadership is strengthened by all of us working together!</a:t>
            </a:r>
            <a:endParaRPr kumimoji="0" lang="en-US" sz="30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endParaRP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Consider the theme for:</a:t>
            </a: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rPr>
              <a:t>County and area annual meetings,</a:t>
            </a: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rPr>
              <a:t>Training and programmatic themes, and</a:t>
            </a: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rPr>
              <a:t>Promotional and membership activities.</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endParaRPr>
          </a:p>
        </p:txBody>
      </p:sp>
    </p:spTree>
    <p:extLst>
      <p:ext uri="{BB962C8B-B14F-4D97-AF65-F5344CB8AC3E}">
        <p14:creationId xmlns:p14="http://schemas.microsoft.com/office/powerpoint/2010/main" val="3349636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238540"/>
            <a:ext cx="11018520" cy="1034128"/>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President’s Focus – 2022-2025</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572492" y="1599483"/>
            <a:ext cx="11018519" cy="3915946"/>
          </a:xfrm>
        </p:spPr>
        <p:txBody>
          <a:bodyPr anchor="t">
            <a:normAutofit/>
          </a:bodyPr>
          <a:lstStyle/>
          <a:p>
            <a:pPr marL="0" indent="0">
              <a:lnSpc>
                <a:spcPct val="120000"/>
              </a:lnSpc>
              <a:spcBef>
                <a:spcPts val="600"/>
              </a:spcBef>
              <a:spcAft>
                <a:spcPts val="600"/>
              </a:spcAft>
              <a:buClr>
                <a:schemeClr val="accent2"/>
              </a:buClr>
              <a:buNone/>
            </a:pPr>
            <a:endParaRPr lang="en-US" sz="3400" b="1" i="1" dirty="0">
              <a:solidFill>
                <a:srgbClr val="0054A6"/>
              </a:solidFill>
              <a:latin typeface="HelveticaNeueLT Std Med" panose="020B0604020202020204" pitchFamily="34" charset="0"/>
            </a:endParaRPr>
          </a:p>
          <a:p>
            <a:pPr marL="0" indent="0">
              <a:lnSpc>
                <a:spcPct val="100000"/>
              </a:lnSpc>
              <a:spcBef>
                <a:spcPts val="1200"/>
              </a:spcBef>
              <a:spcAft>
                <a:spcPts val="1200"/>
              </a:spcAft>
              <a:buClr>
                <a:srgbClr val="E1CE0C"/>
              </a:buClr>
              <a:buNone/>
              <a:tabLst>
                <a:tab pos="401638" algn="l"/>
              </a:tabLst>
            </a:pPr>
            <a:endParaRPr lang="en-US" sz="3000" dirty="0">
              <a:solidFill>
                <a:srgbClr val="0054A6"/>
              </a:solidFill>
              <a:latin typeface="HelveticaNeueLT Std Med" panose="020B0604020202020204" pitchFamily="34" charset="0"/>
            </a:endParaRPr>
          </a:p>
        </p:txBody>
      </p:sp>
      <p:sp>
        <p:nvSpPr>
          <p:cNvPr id="5" name="Content Placeholder 2">
            <a:extLst>
              <a:ext uri="{FF2B5EF4-FFF2-40B4-BE49-F238E27FC236}">
                <a16:creationId xmlns:a16="http://schemas.microsoft.com/office/drawing/2014/main" id="{F5C0272A-6209-46F1-B71D-7FC86F7BC957}"/>
              </a:ext>
            </a:extLst>
          </p:cNvPr>
          <p:cNvSpPr txBox="1">
            <a:spLocks/>
          </p:cNvSpPr>
          <p:nvPr/>
        </p:nvSpPr>
        <p:spPr>
          <a:xfrm>
            <a:off x="838200" y="1599483"/>
            <a:ext cx="10500360" cy="469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600"/>
              </a:spcAft>
              <a:defRPr/>
            </a:pPr>
            <a:r>
              <a:rPr lang="en-US" sz="3000" dirty="0">
                <a:solidFill>
                  <a:srgbClr val="0054A6"/>
                </a:solidFill>
                <a:latin typeface="HelveticaNeueLT Std Med" panose="020B0604020202020204" pitchFamily="34" charset="0"/>
              </a:rPr>
              <a:t>Let Your Light Shine!</a:t>
            </a:r>
            <a:endParaRPr kumimoji="0" lang="en-US" sz="2600" b="0" i="0" u="none" strike="noStrike" kern="1200" cap="none" spc="0" normalizeH="0" baseline="0" noProof="0" dirty="0">
              <a:ln>
                <a:noFill/>
              </a:ln>
              <a:solidFill>
                <a:srgbClr val="1D8EFF"/>
              </a:solidFill>
              <a:effectLst/>
              <a:uLnTx/>
              <a:uFillTx/>
              <a:latin typeface="HelveticaNeueLT Std Med" panose="020B0604020202020204" pitchFamily="34" charset="0"/>
              <a:ea typeface="+mn-ea"/>
              <a:cs typeface="+mn-cs"/>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Confidence</a:t>
            </a:r>
            <a:r>
              <a:rPr kumimoji="0" lang="en-US" sz="24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 – showcase KEHA work, publicize accomplishments, recognize local members, and keep lines of communication open.</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lang="en-US" b="1" dirty="0">
                <a:solidFill>
                  <a:srgbClr val="0054A6"/>
                </a:solidFill>
                <a:latin typeface="HelveticaNeueLT Std Med" panose="020B0604020202020204" pitchFamily="34" charset="0"/>
              </a:rPr>
              <a:t>Guidance</a:t>
            </a:r>
            <a:r>
              <a:rPr lang="en-US" dirty="0">
                <a:solidFill>
                  <a:srgbClr val="0054A6"/>
                </a:solidFill>
                <a:latin typeface="HelveticaNeueLT Std Med" panose="020B0604020202020204" pitchFamily="34" charset="0"/>
              </a:rPr>
              <a:t> – encourage members to share talents for teaching others, host area officer trainings, recruit participants for the KEHA Leadership Academy, and work toward leadership development.</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Direction</a:t>
            </a:r>
            <a:r>
              <a:rPr kumimoji="0" lang="en-US" sz="2400" b="0" i="0" u="none" strike="noStrike" kern="1200" cap="none" spc="0" normalizeH="0" baseline="0" noProof="0" dirty="0">
                <a:ln>
                  <a:noFill/>
                </a:ln>
                <a:solidFill>
                  <a:srgbClr val="0054A6"/>
                </a:solidFill>
                <a:effectLst/>
                <a:uLnTx/>
                <a:uFillTx/>
                <a:latin typeface="HelveticaNeueLT Std Med" panose="020B0604020202020204" pitchFamily="34" charset="0"/>
                <a:ea typeface="+mn-ea"/>
                <a:cs typeface="+mn-cs"/>
              </a:rPr>
              <a:t> – grow and retain membership, follow directions using the KEHA manual, and encourage meetings. </a:t>
            </a:r>
          </a:p>
        </p:txBody>
      </p:sp>
      <p:pic>
        <p:nvPicPr>
          <p:cNvPr id="7" name="Picture 6" descr="A blue and white lighthouse with yellow rays&#10;&#10;Description automatically generated with low confidence">
            <a:extLst>
              <a:ext uri="{FF2B5EF4-FFF2-40B4-BE49-F238E27FC236}">
                <a16:creationId xmlns:a16="http://schemas.microsoft.com/office/drawing/2014/main" id="{18AE022B-B3AB-FD14-CD08-7A2297D72215}"/>
              </a:ext>
            </a:extLst>
          </p:cNvPr>
          <p:cNvPicPr>
            <a:picLocks noChangeAspect="1"/>
          </p:cNvPicPr>
          <p:nvPr/>
        </p:nvPicPr>
        <p:blipFill rotWithShape="1">
          <a:blip r:embed="rId3">
            <a:extLst>
              <a:ext uri="{28A0092B-C50C-407E-A947-70E740481C1C}">
                <a14:useLocalDpi xmlns:a14="http://schemas.microsoft.com/office/drawing/2010/main" val="0"/>
              </a:ext>
            </a:extLst>
          </a:blip>
          <a:srcRect l="8095" t="10697" r="8897" b="3761"/>
          <a:stretch/>
        </p:blipFill>
        <p:spPr>
          <a:xfrm>
            <a:off x="8943346" y="506489"/>
            <a:ext cx="2163506" cy="1672164"/>
          </a:xfrm>
          <a:prstGeom prst="rect">
            <a:avLst/>
          </a:prstGeom>
        </p:spPr>
      </p:pic>
    </p:spTree>
    <p:extLst>
      <p:ext uri="{BB962C8B-B14F-4D97-AF65-F5344CB8AC3E}">
        <p14:creationId xmlns:p14="http://schemas.microsoft.com/office/powerpoint/2010/main" val="423156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238540"/>
            <a:ext cx="11018520" cy="1034128"/>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2023 KEHA Leadership Academy</a:t>
            </a:r>
          </a:p>
        </p:txBody>
      </p:sp>
      <p:sp>
        <p:nvSpPr>
          <p:cNvPr id="3" name="Content Placeholder 2">
            <a:extLst>
              <a:ext uri="{FF2B5EF4-FFF2-40B4-BE49-F238E27FC236}">
                <a16:creationId xmlns:a16="http://schemas.microsoft.com/office/drawing/2014/main" id="{F6080BBC-8481-4175-9586-E71D7B3DC915}"/>
              </a:ext>
            </a:extLst>
          </p:cNvPr>
          <p:cNvSpPr>
            <a:spLocks noGrp="1"/>
          </p:cNvSpPr>
          <p:nvPr>
            <p:ph idx="1"/>
          </p:nvPr>
        </p:nvSpPr>
        <p:spPr>
          <a:xfrm>
            <a:off x="586740" y="1739443"/>
            <a:ext cx="11018519" cy="3774950"/>
          </a:xfrm>
        </p:spPr>
        <p:txBody>
          <a:bodyPr anchor="t">
            <a:normAutofit/>
          </a:bodyPr>
          <a:lstStyle/>
          <a:p>
            <a:pPr marL="0" indent="0">
              <a:lnSpc>
                <a:spcPct val="120000"/>
              </a:lnSpc>
              <a:spcBef>
                <a:spcPts val="600"/>
              </a:spcBef>
              <a:spcAft>
                <a:spcPts val="600"/>
              </a:spcAft>
              <a:buClr>
                <a:schemeClr val="accent2"/>
              </a:buClr>
              <a:buNone/>
            </a:pPr>
            <a:endParaRPr lang="en-US" sz="3400" b="1" i="1" dirty="0">
              <a:solidFill>
                <a:srgbClr val="0054A6"/>
              </a:solidFill>
              <a:latin typeface="HelveticaNeueLT Std Med" panose="020B0604020202020204" pitchFamily="34" charset="0"/>
            </a:endParaRPr>
          </a:p>
          <a:p>
            <a:pPr marL="0" indent="0">
              <a:lnSpc>
                <a:spcPct val="100000"/>
              </a:lnSpc>
              <a:spcBef>
                <a:spcPts val="1200"/>
              </a:spcBef>
              <a:spcAft>
                <a:spcPts val="1200"/>
              </a:spcAft>
              <a:buClr>
                <a:srgbClr val="E1CE0C"/>
              </a:buClr>
              <a:buNone/>
              <a:tabLst>
                <a:tab pos="401638" algn="l"/>
              </a:tabLst>
            </a:pPr>
            <a:endParaRPr lang="en-US" sz="3000" dirty="0">
              <a:solidFill>
                <a:srgbClr val="0054A6"/>
              </a:solidFill>
              <a:latin typeface="HelveticaNeueLT Std Med" panose="020B0604020202020204" pitchFamily="34" charset="0"/>
            </a:endParaRPr>
          </a:p>
        </p:txBody>
      </p:sp>
      <p:sp>
        <p:nvSpPr>
          <p:cNvPr id="5" name="Content Placeholder 2">
            <a:extLst>
              <a:ext uri="{FF2B5EF4-FFF2-40B4-BE49-F238E27FC236}">
                <a16:creationId xmlns:a16="http://schemas.microsoft.com/office/drawing/2014/main" id="{F5C0272A-6209-46F1-B71D-7FC86F7BC957}"/>
              </a:ext>
            </a:extLst>
          </p:cNvPr>
          <p:cNvSpPr txBox="1">
            <a:spLocks/>
          </p:cNvSpPr>
          <p:nvPr/>
        </p:nvSpPr>
        <p:spPr>
          <a:xfrm>
            <a:off x="847197" y="1410787"/>
            <a:ext cx="6294120" cy="469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600"/>
              </a:spcAft>
              <a:defRPr/>
            </a:pPr>
            <a:r>
              <a:rPr lang="en-US" dirty="0">
                <a:solidFill>
                  <a:srgbClr val="0054A6"/>
                </a:solidFill>
                <a:latin typeface="HelveticaNeueLT Std Med" panose="020B0604020202020204" pitchFamily="34" charset="0"/>
              </a:rPr>
              <a:t>2nd KEHA Leadership Academy in March 2023</a:t>
            </a:r>
          </a:p>
          <a:p>
            <a:pPr>
              <a:lnSpc>
                <a:spcPct val="110000"/>
              </a:lnSpc>
              <a:spcAft>
                <a:spcPts val="600"/>
              </a:spcAft>
              <a:defRPr/>
            </a:pPr>
            <a:r>
              <a:rPr lang="en-US" dirty="0">
                <a:solidFill>
                  <a:srgbClr val="0054A6"/>
                </a:solidFill>
                <a:latin typeface="HelveticaNeueLT Std Med" panose="020B0604020202020204" pitchFamily="34" charset="0"/>
              </a:rPr>
              <a:t>Intensive leadership training targeted to new and emerging leaders</a:t>
            </a:r>
          </a:p>
          <a:p>
            <a:pPr>
              <a:lnSpc>
                <a:spcPct val="110000"/>
              </a:lnSpc>
              <a:spcAft>
                <a:spcPts val="600"/>
              </a:spcAft>
              <a:defRPr/>
            </a:pPr>
            <a:r>
              <a:rPr lang="en-US" dirty="0">
                <a:solidFill>
                  <a:srgbClr val="0054A6"/>
                </a:solidFill>
                <a:latin typeface="HelveticaNeueLT Std Med" panose="020B0604020202020204" pitchFamily="34" charset="0"/>
              </a:rPr>
              <a:t>20 attendees from 18 counties</a:t>
            </a:r>
          </a:p>
          <a:p>
            <a:pPr>
              <a:lnSpc>
                <a:spcPct val="110000"/>
              </a:lnSpc>
              <a:spcAft>
                <a:spcPts val="600"/>
              </a:spcAft>
              <a:defRPr/>
            </a:pPr>
            <a:r>
              <a:rPr lang="en-US" dirty="0">
                <a:solidFill>
                  <a:srgbClr val="0054A6"/>
                </a:solidFill>
                <a:latin typeface="HelveticaNeueLT Std Med" panose="020B0604020202020204" pitchFamily="34" charset="0"/>
              </a:rPr>
              <a:t>Volunteer service requirement included</a:t>
            </a:r>
          </a:p>
        </p:txBody>
      </p:sp>
      <p:pic>
        <p:nvPicPr>
          <p:cNvPr id="7" name="Picture 6" descr="A group of people standing in a bridge&#10;&#10;Description automatically generated with low confidence">
            <a:extLst>
              <a:ext uri="{FF2B5EF4-FFF2-40B4-BE49-F238E27FC236}">
                <a16:creationId xmlns:a16="http://schemas.microsoft.com/office/drawing/2014/main" id="{76F22453-F95C-D250-172E-BF493FE74E23}"/>
              </a:ext>
            </a:extLst>
          </p:cNvPr>
          <p:cNvPicPr>
            <a:picLocks noChangeAspect="1"/>
          </p:cNvPicPr>
          <p:nvPr/>
        </p:nvPicPr>
        <p:blipFill rotWithShape="1">
          <a:blip r:embed="rId3">
            <a:extLst>
              <a:ext uri="{28A0092B-C50C-407E-A947-70E740481C1C}">
                <a14:useLocalDpi xmlns:a14="http://schemas.microsoft.com/office/drawing/2010/main" val="0"/>
              </a:ext>
            </a:extLst>
          </a:blip>
          <a:srcRect t="43036" b="6249"/>
          <a:stretch/>
        </p:blipFill>
        <p:spPr>
          <a:xfrm>
            <a:off x="4233343" y="5044346"/>
            <a:ext cx="4963885" cy="1678266"/>
          </a:xfrm>
          <a:prstGeom prst="rect">
            <a:avLst/>
          </a:prstGeom>
        </p:spPr>
      </p:pic>
      <p:pic>
        <p:nvPicPr>
          <p:cNvPr id="9" name="Picture 8" descr="A group of people on a bus&#10;&#10;Description automatically generated with medium confidence">
            <a:extLst>
              <a:ext uri="{FF2B5EF4-FFF2-40B4-BE49-F238E27FC236}">
                <a16:creationId xmlns:a16="http://schemas.microsoft.com/office/drawing/2014/main" id="{C7E9C4B8-CA3F-E0B7-905C-D23190F8F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773" y="1431505"/>
            <a:ext cx="4605339" cy="3454004"/>
          </a:xfrm>
          <a:prstGeom prst="rect">
            <a:avLst/>
          </a:prstGeom>
        </p:spPr>
      </p:pic>
    </p:spTree>
    <p:extLst>
      <p:ext uri="{BB962C8B-B14F-4D97-AF65-F5344CB8AC3E}">
        <p14:creationId xmlns:p14="http://schemas.microsoft.com/office/powerpoint/2010/main" val="79562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74C-546A-4D7B-8671-345DA6E87926}"/>
              </a:ext>
            </a:extLst>
          </p:cNvPr>
          <p:cNvSpPr>
            <a:spLocks noGrp="1"/>
          </p:cNvSpPr>
          <p:nvPr>
            <p:ph type="title"/>
          </p:nvPr>
        </p:nvSpPr>
        <p:spPr>
          <a:xfrm>
            <a:off x="572493" y="382549"/>
            <a:ext cx="11018520" cy="1026954"/>
          </a:xfrm>
        </p:spPr>
        <p:txBody>
          <a:bodyPr anchor="b">
            <a:normAutofit/>
          </a:bodyPr>
          <a:lstStyle/>
          <a:p>
            <a:r>
              <a:rPr lang="en-US" sz="4200" b="1" dirty="0">
                <a:solidFill>
                  <a:schemeClr val="tx2"/>
                </a:solidFill>
                <a:latin typeface="Arial" panose="020B0604020202020204" pitchFamily="34" charset="0"/>
                <a:cs typeface="Arial" panose="020B0604020202020204" pitchFamily="34" charset="0"/>
              </a:rPr>
              <a:t>3 Rs – Keys to Membership</a:t>
            </a:r>
          </a:p>
        </p:txBody>
      </p:sp>
      <p:sp>
        <p:nvSpPr>
          <p:cNvPr id="4" name="TextBox 3">
            <a:extLst>
              <a:ext uri="{FF2B5EF4-FFF2-40B4-BE49-F238E27FC236}">
                <a16:creationId xmlns:a16="http://schemas.microsoft.com/office/drawing/2014/main" id="{406137BD-F026-47F0-BFA3-B2F2CD5D45F6}"/>
              </a:ext>
            </a:extLst>
          </p:cNvPr>
          <p:cNvSpPr txBox="1"/>
          <p:nvPr/>
        </p:nvSpPr>
        <p:spPr>
          <a:xfrm>
            <a:off x="572493" y="1615449"/>
            <a:ext cx="10972800" cy="4062651"/>
          </a:xfrm>
          <a:prstGeom prst="rect">
            <a:avLst/>
          </a:prstGeom>
          <a:noFill/>
        </p:spPr>
        <p:txBody>
          <a:bodyPr wrap="square" rtlCol="0">
            <a:spAutoFit/>
          </a:bodyPr>
          <a:lstStyle/>
          <a:p>
            <a:pPr marL="457200" indent="-457200">
              <a:spcAft>
                <a:spcPts val="18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Recruit – Each member is encouraged to get a “plus 1”</a:t>
            </a:r>
          </a:p>
          <a:p>
            <a:pPr marL="457200" indent="-457200">
              <a:spcAft>
                <a:spcPts val="18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Retain – Value your current members and keep them engaged</a:t>
            </a:r>
          </a:p>
          <a:p>
            <a:pPr marL="457200" indent="-457200">
              <a:spcAft>
                <a:spcPts val="1800"/>
              </a:spcAft>
              <a:buClr>
                <a:srgbClr val="E1CE0C"/>
              </a:buClr>
              <a:buFont typeface="Arial" panose="020B0604020202020204" pitchFamily="34" charset="0"/>
              <a:buChar char="•"/>
            </a:pPr>
            <a:r>
              <a:rPr lang="en-US" sz="2800" dirty="0">
                <a:latin typeface="Arial" panose="020B0604020202020204" pitchFamily="34" charset="0"/>
                <a:cs typeface="Arial" panose="020B0604020202020204" pitchFamily="34" charset="0"/>
              </a:rPr>
              <a:t>Repeat – Continue to grow each year</a:t>
            </a:r>
          </a:p>
          <a:p>
            <a:pPr>
              <a:spcAft>
                <a:spcPts val="1800"/>
              </a:spcAft>
              <a:buClr>
                <a:srgbClr val="E1CE0C"/>
              </a:buClr>
            </a:pPr>
            <a:r>
              <a:rPr lang="en-US" sz="600" dirty="0">
                <a:latin typeface="Arial" panose="020B0604020202020204" pitchFamily="34" charset="0"/>
                <a:cs typeface="Arial" panose="020B0604020202020204" pitchFamily="34" charset="0"/>
              </a:rPr>
              <a:t> </a:t>
            </a:r>
          </a:p>
          <a:p>
            <a:pPr algn="ctr">
              <a:spcAft>
                <a:spcPts val="1800"/>
              </a:spcAft>
              <a:buClr>
                <a:srgbClr val="E1CE0C"/>
              </a:buClr>
            </a:pPr>
            <a:r>
              <a:rPr lang="en-US" sz="2600" dirty="0">
                <a:solidFill>
                  <a:schemeClr val="accent1"/>
                </a:solidFill>
                <a:latin typeface="Arial" panose="020B0604020202020204" pitchFamily="34" charset="0"/>
                <a:cs typeface="Arial" panose="020B0604020202020204" pitchFamily="34" charset="0"/>
              </a:rPr>
              <a:t>Each county that increases membership by at least 3 will be entered in a drawing for $100 (5 prizes available). The number of entries will increase for each multiple of 3 – an increase of 6 members is 2 entries, an increase of 12 members is 4 entries, etc.</a:t>
            </a:r>
          </a:p>
        </p:txBody>
      </p:sp>
    </p:spTree>
    <p:extLst>
      <p:ext uri="{BB962C8B-B14F-4D97-AF65-F5344CB8AC3E}">
        <p14:creationId xmlns:p14="http://schemas.microsoft.com/office/powerpoint/2010/main" val="1462124418"/>
      </p:ext>
    </p:extLst>
  </p:cSld>
  <p:clrMapOvr>
    <a:masterClrMapping/>
  </p:clrMapOvr>
</p:sld>
</file>

<file path=ppt/theme/theme1.xml><?xml version="1.0" encoding="utf-8"?>
<a:theme xmlns:a="http://schemas.openxmlformats.org/drawingml/2006/main" name="Office Theme">
  <a:themeElements>
    <a:clrScheme name="KEHA Colors">
      <a:dk1>
        <a:srgbClr val="0054A6"/>
      </a:dk1>
      <a:lt1>
        <a:sysClr val="window" lastClr="FFFFFF"/>
      </a:lt1>
      <a:dk2>
        <a:srgbClr val="00366C"/>
      </a:dk2>
      <a:lt2>
        <a:srgbClr val="FFF13B"/>
      </a:lt2>
      <a:accent1>
        <a:srgbClr val="1D8EFF"/>
      </a:accent1>
      <a:accent2>
        <a:srgbClr val="E1CE0C"/>
      </a:accent2>
      <a:accent3>
        <a:srgbClr val="7DBEFF"/>
      </a:accent3>
      <a:accent4>
        <a:srgbClr val="0054A6"/>
      </a:accent4>
      <a:accent5>
        <a:srgbClr val="E1CE0C"/>
      </a:accent5>
      <a:accent6>
        <a:srgbClr val="1D8EFF"/>
      </a:accent6>
      <a:hlink>
        <a:srgbClr val="1D8EFF"/>
      </a:hlink>
      <a:folHlink>
        <a:srgbClr val="E1CE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K Official">
      <a:dk1>
        <a:srgbClr val="0033A0"/>
      </a:dk1>
      <a:lt1>
        <a:sysClr val="window" lastClr="FFFFFF"/>
      </a:lt1>
      <a:dk2>
        <a:srgbClr val="202C5F"/>
      </a:dk2>
      <a:lt2>
        <a:srgbClr val="DADADA"/>
      </a:lt2>
      <a:accent1>
        <a:srgbClr val="CAC8C8"/>
      </a:accent1>
      <a:accent2>
        <a:srgbClr val="646569"/>
      </a:accent2>
      <a:accent3>
        <a:srgbClr val="1897D4"/>
      </a:accent3>
      <a:accent4>
        <a:srgbClr val="202C5F"/>
      </a:accent4>
      <a:accent5>
        <a:srgbClr val="0033A0"/>
      </a:accent5>
      <a:accent6>
        <a:srgbClr val="000000"/>
      </a:accent6>
      <a:hlink>
        <a:srgbClr val="0033A0"/>
      </a:hlink>
      <a:folHlink>
        <a:srgbClr val="1897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3864</Words>
  <Application>Microsoft Office PowerPoint</Application>
  <PresentationFormat>Widescreen</PresentationFormat>
  <Paragraphs>416</Paragraphs>
  <Slides>33</Slides>
  <Notes>33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Arial</vt:lpstr>
      <vt:lpstr>Avenir LT Std 45 Book</vt:lpstr>
      <vt:lpstr>Avenir LT Std 65 Medium</vt:lpstr>
      <vt:lpstr>Calibri</vt:lpstr>
      <vt:lpstr>Calibri Light</vt:lpstr>
      <vt:lpstr>Courier New</vt:lpstr>
      <vt:lpstr>Helvetica LT Std Black</vt:lpstr>
      <vt:lpstr>HelveticaNeueLT Std</vt:lpstr>
      <vt:lpstr>HelveticaNeueLT Std Med</vt:lpstr>
      <vt:lpstr>Wingdings</vt:lpstr>
      <vt:lpstr>Office Theme</vt:lpstr>
      <vt:lpstr>1_Office Theme</vt:lpstr>
      <vt:lpstr>Kentucky Extension Homemakers Association</vt:lpstr>
      <vt:lpstr>KEHA Mission</vt:lpstr>
      <vt:lpstr>KEHA - Education</vt:lpstr>
      <vt:lpstr>KEHA - Leadership</vt:lpstr>
      <vt:lpstr>KEHA - Service</vt:lpstr>
      <vt:lpstr>2023-2024 Theme: Let’s Take a Hike with KEHA</vt:lpstr>
      <vt:lpstr>President’s Focus – 2022-2025</vt:lpstr>
      <vt:lpstr>2023 KEHA Leadership Academy</vt:lpstr>
      <vt:lpstr>3 Rs – Keys to Membership</vt:lpstr>
      <vt:lpstr>Developing a Program of Work</vt:lpstr>
      <vt:lpstr>Cultural Arts and Heritage</vt:lpstr>
      <vt:lpstr>Environment, Housing and Energy</vt:lpstr>
      <vt:lpstr>Family and Individual Development</vt:lpstr>
      <vt:lpstr>Food, Nutrition and Health</vt:lpstr>
      <vt:lpstr>4-H Youth Development</vt:lpstr>
      <vt:lpstr>International</vt:lpstr>
      <vt:lpstr>Leadership Development</vt:lpstr>
      <vt:lpstr>Management and Safety</vt:lpstr>
      <vt:lpstr>Share Your Successes!</vt:lpstr>
      <vt:lpstr>2021-2022 Report Highlights</vt:lpstr>
      <vt:lpstr>2021-2022 Report Highlights</vt:lpstr>
      <vt:lpstr>2021-2022 Report Highlights</vt:lpstr>
      <vt:lpstr>2021-2022 Report Highlights</vt:lpstr>
      <vt:lpstr>Dates to Remember</vt:lpstr>
      <vt:lpstr>Dates to Remember</vt:lpstr>
      <vt:lpstr>Dates to Remember</vt:lpstr>
      <vt:lpstr>Dates to Remember</vt:lpstr>
      <vt:lpstr>Dates to Remember</vt:lpstr>
      <vt:lpstr>Dates to Remember</vt:lpstr>
      <vt:lpstr>Dates to Remember</vt:lpstr>
      <vt:lpstr>Dates to Remember</vt:lpstr>
      <vt:lpstr>Stay in the Loop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KEHA State Meeting</dc:title>
  <dc:creator>May, Kelly J.</dc:creator>
  <cp:lastModifiedBy>Simms, Alyssa M.</cp:lastModifiedBy>
  <cp:revision>12</cp:revision>
  <dcterms:created xsi:type="dcterms:W3CDTF">2022-03-12T03:10:04Z</dcterms:created>
  <dcterms:modified xsi:type="dcterms:W3CDTF">2023-06-26T16:12:49Z</dcterms:modified>
</cp:coreProperties>
</file>